
<file path=[Content_Types].xml><?xml version="1.0" encoding="utf-8"?>
<Types xmlns="http://schemas.openxmlformats.org/package/2006/content-types">
  <Default Extension="jpeg" ContentType="image/jpeg"/>
  <Default Extension="jp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6" r:id="rId4"/>
  </p:sldMasterIdLst>
  <p:notesMasterIdLst>
    <p:notesMasterId r:id="rId12"/>
  </p:notesMasterIdLst>
  <p:handoutMasterIdLst>
    <p:handoutMasterId r:id="rId13"/>
  </p:handoutMasterIdLst>
  <p:sldIdLst>
    <p:sldId id="256" r:id="rId5"/>
    <p:sldId id="277" r:id="rId6"/>
    <p:sldId id="261" r:id="rId7"/>
    <p:sldId id="262" r:id="rId8"/>
    <p:sldId id="289" r:id="rId9"/>
    <p:sldId id="264" r:id="rId10"/>
    <p:sldId id="290" r:id="rId11"/>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6D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11" d="100"/>
          <a:sy n="111" d="100"/>
        </p:scale>
        <p:origin x="534" y="96"/>
      </p:cViewPr>
      <p:guideLst>
        <p:guide orient="horz" pos="3360"/>
        <p:guide pos="3840"/>
      </p:guideLst>
    </p:cSldViewPr>
  </p:slideViewPr>
  <p:notesTextViewPr>
    <p:cViewPr>
      <p:scale>
        <a:sx n="1" d="1"/>
        <a:sy n="1" d="1"/>
      </p:scale>
      <p:origin x="0" y="0"/>
    </p:cViewPr>
  </p:notesTextViewPr>
  <p:notesViewPr>
    <p:cSldViewPr snapToGrid="0">
      <p:cViewPr>
        <p:scale>
          <a:sx n="1" d="2"/>
          <a:sy n="1" d="2"/>
        </p:scale>
        <p:origin x="4632" y="149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3F6ED8B-CF52-4A64-BACC-61D9C1041E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0D7022B2-02C5-4E03-99BC-0BA3C57AC49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245C065-7973-41A8-A2CC-441A8BA3384C}" type="datetime1">
              <a:rPr lang="en-GB" smtClean="0"/>
              <a:t>13/03/2025</a:t>
            </a:fld>
            <a:endParaRPr lang="en-GB"/>
          </a:p>
        </p:txBody>
      </p:sp>
      <p:sp>
        <p:nvSpPr>
          <p:cNvPr id="4" name="Footer Placeholder 3">
            <a:extLst>
              <a:ext uri="{FF2B5EF4-FFF2-40B4-BE49-F238E27FC236}">
                <a16:creationId xmlns:a16="http://schemas.microsoft.com/office/drawing/2014/main" id="{BC3FEE8C-8D38-4F2A-950E-071C6823E2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8C567A6D-959B-4552-AB8D-4CCA819CAA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BF9A36D-7FAC-478F-9944-F324014F6FD1}" type="slidenum">
              <a:rPr lang="en-GB" smtClean="0"/>
              <a:t>‹#›</a:t>
            </a:fld>
            <a:endParaRPr lang="en-GB"/>
          </a:p>
        </p:txBody>
      </p:sp>
    </p:spTree>
    <p:extLst>
      <p:ext uri="{BB962C8B-B14F-4D97-AF65-F5344CB8AC3E}">
        <p14:creationId xmlns:p14="http://schemas.microsoft.com/office/powerpoint/2010/main" val="1342467698"/>
      </p:ext>
    </p:extLst>
  </p:cSld>
  <p:clrMap bg1="lt1" tx1="dk1" bg2="lt2" tx2="dk2" accent1="accent1" accent2="accent2" accent3="accent3" accent4="accent4" accent5="accent5" accent6="accent6" hlink="hlink" folHlink="folHlink"/>
  <p:hf hdr="0" ftr="0" dt="0"/>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jpe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svg>
</file>

<file path=ppt/media/image5.png>
</file>

<file path=ppt/media/image6.svg>
</file>

<file path=ppt/media/image7.png>
</file>

<file path=ppt/media/image8.svg>
</file>

<file path=ppt/media/image9.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87A586-3225-45EC-B90F-43F9676D14C2}" type="datetime1">
              <a:rPr lang="en-GB" smtClean="0"/>
              <a:pPr/>
              <a:t>13/03/2025</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4B9A9E5-4F7F-4A7D-9DE1-899232329269}" type="slidenum">
              <a:rPr lang="en-GB" noProof="0" smtClean="0"/>
              <a:t>‹#›</a:t>
            </a:fld>
            <a:endParaRPr lang="en-GB" noProof="0"/>
          </a:p>
        </p:txBody>
      </p:sp>
    </p:spTree>
    <p:extLst>
      <p:ext uri="{BB962C8B-B14F-4D97-AF65-F5344CB8AC3E}">
        <p14:creationId xmlns:p14="http://schemas.microsoft.com/office/powerpoint/2010/main" val="138778318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B9A9E5-4F7F-4A7D-9DE1-899232329269}" type="slidenum">
              <a:rPr lang="en-GB" smtClean="0"/>
              <a:t>1</a:t>
            </a:fld>
            <a:endParaRPr lang="en-GB"/>
          </a:p>
        </p:txBody>
      </p:sp>
    </p:spTree>
    <p:extLst>
      <p:ext uri="{BB962C8B-B14F-4D97-AF65-F5344CB8AC3E}">
        <p14:creationId xmlns:p14="http://schemas.microsoft.com/office/powerpoint/2010/main" val="2772334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B9A9E5-4F7F-4A7D-9DE1-899232329269}" type="slidenum">
              <a:rPr lang="en-GB" smtClean="0"/>
              <a:t>2</a:t>
            </a:fld>
            <a:endParaRPr lang="en-GB"/>
          </a:p>
        </p:txBody>
      </p:sp>
    </p:spTree>
    <p:extLst>
      <p:ext uri="{BB962C8B-B14F-4D97-AF65-F5344CB8AC3E}">
        <p14:creationId xmlns:p14="http://schemas.microsoft.com/office/powerpoint/2010/main" val="1202913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B9A9E5-4F7F-4A7D-9DE1-899232329269}" type="slidenum">
              <a:rPr lang="en-GB" smtClean="0"/>
              <a:t>3</a:t>
            </a:fld>
            <a:endParaRPr lang="en-GB"/>
          </a:p>
        </p:txBody>
      </p:sp>
    </p:spTree>
    <p:extLst>
      <p:ext uri="{BB962C8B-B14F-4D97-AF65-F5344CB8AC3E}">
        <p14:creationId xmlns:p14="http://schemas.microsoft.com/office/powerpoint/2010/main" val="798085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B9A9E5-4F7F-4A7D-9DE1-899232329269}" type="slidenum">
              <a:rPr lang="en-GB" smtClean="0"/>
              <a:t>4</a:t>
            </a:fld>
            <a:endParaRPr lang="en-GB"/>
          </a:p>
        </p:txBody>
      </p:sp>
    </p:spTree>
    <p:extLst>
      <p:ext uri="{BB962C8B-B14F-4D97-AF65-F5344CB8AC3E}">
        <p14:creationId xmlns:p14="http://schemas.microsoft.com/office/powerpoint/2010/main" val="38860653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B9A9E5-4F7F-4A7D-9DE1-899232329269}" type="slidenum">
              <a:rPr lang="en-GB" smtClean="0"/>
              <a:t>5</a:t>
            </a:fld>
            <a:endParaRPr lang="en-GB"/>
          </a:p>
        </p:txBody>
      </p:sp>
    </p:spTree>
    <p:extLst>
      <p:ext uri="{BB962C8B-B14F-4D97-AF65-F5344CB8AC3E}">
        <p14:creationId xmlns:p14="http://schemas.microsoft.com/office/powerpoint/2010/main" val="28390789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B9A9E5-4F7F-4A7D-9DE1-899232329269}" type="slidenum">
              <a:rPr lang="en-GB" smtClean="0"/>
              <a:t>6</a:t>
            </a:fld>
            <a:endParaRPr lang="en-GB"/>
          </a:p>
        </p:txBody>
      </p:sp>
    </p:spTree>
    <p:extLst>
      <p:ext uri="{BB962C8B-B14F-4D97-AF65-F5344CB8AC3E}">
        <p14:creationId xmlns:p14="http://schemas.microsoft.com/office/powerpoint/2010/main" val="20633186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A9394A-3268-7ED1-F79C-D9A3727C68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4059B5-877B-4DF0-A978-C2776750898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D6D104-F4FA-E766-67F7-E46B1FA09B7D}"/>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6CB2DA9B-CA09-47A6-7F44-64F071148544}"/>
              </a:ext>
            </a:extLst>
          </p:cNvPr>
          <p:cNvSpPr>
            <a:spLocks noGrp="1"/>
          </p:cNvSpPr>
          <p:nvPr>
            <p:ph type="sldNum" sz="quarter" idx="5"/>
          </p:nvPr>
        </p:nvSpPr>
        <p:spPr/>
        <p:txBody>
          <a:bodyPr/>
          <a:lstStyle/>
          <a:p>
            <a:pPr rtl="0"/>
            <a:fld id="{D4B9A9E5-4F7F-4A7D-9DE1-899232329269}" type="slidenum">
              <a:rPr lang="en-GB" smtClean="0"/>
              <a:t>7</a:t>
            </a:fld>
            <a:endParaRPr lang="en-GB"/>
          </a:p>
        </p:txBody>
      </p:sp>
    </p:spTree>
    <p:extLst>
      <p:ext uri="{BB962C8B-B14F-4D97-AF65-F5344CB8AC3E}">
        <p14:creationId xmlns:p14="http://schemas.microsoft.com/office/powerpoint/2010/main" val="16798248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1.xml"/><Relationship Id="rId5" Type="http://schemas.openxmlformats.org/officeDocument/2006/relationships/image" Target="../media/image23.svg"/><Relationship Id="rId4" Type="http://schemas.openxmlformats.org/officeDocument/2006/relationships/image" Target="../media/image2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rtlCol="0" anchor="b">
            <a:noAutofit/>
          </a:bodyPr>
          <a:lstStyle>
            <a:lvl1pPr algn="l">
              <a:defRPr sz="3600" cap="all" spc="150" baseline="0"/>
            </a:lvl1pPr>
          </a:lstStyle>
          <a:p>
            <a:pPr rtl="0"/>
            <a:r>
              <a:rPr lang="en-GB" noProof="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rtlCol="0">
            <a:normAutofit/>
          </a:bodyPr>
          <a:lstStyle>
            <a:lvl1pPr marL="0" indent="0" algn="l">
              <a:lnSpc>
                <a:spcPct val="100000"/>
              </a:lnSpc>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pic>
        <p:nvPicPr>
          <p:cNvPr id="8" name="Graphic 7">
            <a:extLst>
              <a:ext uri="{FF2B5EF4-FFF2-40B4-BE49-F238E27FC236}">
                <a16:creationId xmlns:a16="http://schemas.microsoft.com/office/drawing/2014/main" id="{A04F1E16-9A84-4D0E-9706-79C396AF6AE6}"/>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913108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nten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cap="all" spc="150" baseline="0" dirty="0">
                <a:solidFill>
                  <a:schemeClr val="bg1"/>
                </a:solidFill>
                <a:latin typeface="+mj-lt"/>
                <a:ea typeface="+mj-ea"/>
                <a:cs typeface="+mj-cs"/>
              </a:defRPr>
            </a:lvl1pPr>
          </a:lstStyle>
          <a:p>
            <a:pPr rtl="0"/>
            <a:r>
              <a:rPr lang="en-GB" noProof="0"/>
              <a:t>CLICK TO EDIT MASTER TITLE STYLE</a:t>
            </a:r>
          </a:p>
        </p:txBody>
      </p:sp>
      <p:pic>
        <p:nvPicPr>
          <p:cNvPr id="11" name="Graphic 10">
            <a:extLst>
              <a:ext uri="{FF2B5EF4-FFF2-40B4-BE49-F238E27FC236}">
                <a16:creationId xmlns:a16="http://schemas.microsoft.com/office/drawing/2014/main" id="{B38B0D13-BD5F-460B-B337-F4A9342026D0}"/>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65141" y="2358007"/>
            <a:ext cx="2438400" cy="2019300"/>
          </a:xfrm>
          <a:prstGeom prst="rect">
            <a:avLst/>
          </a:prstGeom>
        </p:spPr>
      </p:pic>
      <p:pic>
        <p:nvPicPr>
          <p:cNvPr id="13" name="Graphic 12">
            <a:extLst>
              <a:ext uri="{FF2B5EF4-FFF2-40B4-BE49-F238E27FC236}">
                <a16:creationId xmlns:a16="http://schemas.microsoft.com/office/drawing/2014/main" id="{BE72876B-D3DA-4462-9E24-3354D8D02A27}"/>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000625" y="2531837"/>
            <a:ext cx="2190750" cy="1943100"/>
          </a:xfrm>
          <a:prstGeom prst="rect">
            <a:avLst/>
          </a:prstGeom>
        </p:spPr>
      </p:pic>
      <p:pic>
        <p:nvPicPr>
          <p:cNvPr id="15" name="Graphic 14">
            <a:extLst>
              <a:ext uri="{FF2B5EF4-FFF2-40B4-BE49-F238E27FC236}">
                <a16:creationId xmlns:a16="http://schemas.microsoft.com/office/drawing/2014/main" id="{14A539B6-6E3F-41BA-ACE2-76E8BB651636}"/>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345608" y="2421056"/>
            <a:ext cx="2324100" cy="2057400"/>
          </a:xfrm>
          <a:prstGeom prst="rect">
            <a:avLst/>
          </a:prstGeom>
        </p:spPr>
      </p:pic>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063855" y="3064615"/>
            <a:ext cx="1240971" cy="823912"/>
          </a:xfrm>
        </p:spPr>
        <p:txBody>
          <a:bodyPr rtlCol="0"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23" name="Text Placeholder 2">
            <a:extLst>
              <a:ext uri="{FF2B5EF4-FFF2-40B4-BE49-F238E27FC236}">
                <a16:creationId xmlns:a16="http://schemas.microsoft.com/office/drawing/2014/main" id="{A066E2EA-C6EA-4A02-818E-33BD582D92E7}"/>
              </a:ext>
            </a:extLst>
          </p:cNvPr>
          <p:cNvSpPr>
            <a:spLocks noGrp="1"/>
          </p:cNvSpPr>
          <p:nvPr>
            <p:ph type="body" idx="15" hasCustomPrompt="1"/>
          </p:nvPr>
        </p:nvSpPr>
        <p:spPr>
          <a:xfrm>
            <a:off x="5475514" y="3064615"/>
            <a:ext cx="1240971" cy="823912"/>
          </a:xfrm>
        </p:spPr>
        <p:txBody>
          <a:bodyPr rtlCol="0"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24" name="Text Placeholder 2">
            <a:extLst>
              <a:ext uri="{FF2B5EF4-FFF2-40B4-BE49-F238E27FC236}">
                <a16:creationId xmlns:a16="http://schemas.microsoft.com/office/drawing/2014/main" id="{97B9C3B0-3522-407C-B662-631E19ECC95F}"/>
              </a:ext>
            </a:extLst>
          </p:cNvPr>
          <p:cNvSpPr>
            <a:spLocks noGrp="1"/>
          </p:cNvSpPr>
          <p:nvPr>
            <p:ph type="body" idx="16" hasCustomPrompt="1"/>
          </p:nvPr>
        </p:nvSpPr>
        <p:spPr>
          <a:xfrm>
            <a:off x="8887174" y="3064615"/>
            <a:ext cx="1240971" cy="823912"/>
          </a:xfrm>
        </p:spPr>
        <p:txBody>
          <a:bodyPr rtlCol="0"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129698" y="4824188"/>
            <a:ext cx="3124093" cy="462927"/>
          </a:xfrm>
        </p:spPr>
        <p:txBody>
          <a:bodyPr rtlCol="0">
            <a:noAutofit/>
          </a:bodyPr>
          <a:lstStyle>
            <a:lvl1pPr marL="0" indent="0" algn="ctr">
              <a:lnSpc>
                <a:spcPct val="100000"/>
              </a:lnSpc>
              <a:buNone/>
              <a:defRPr sz="2000" cap="all"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US" noProof="0"/>
              <a:t>Click to edit Master text styles</a:t>
            </a:r>
          </a:p>
        </p:txBody>
      </p:sp>
      <p:sp>
        <p:nvSpPr>
          <p:cNvPr id="25" name="Content Placeholder 3">
            <a:extLst>
              <a:ext uri="{FF2B5EF4-FFF2-40B4-BE49-F238E27FC236}">
                <a16:creationId xmlns:a16="http://schemas.microsoft.com/office/drawing/2014/main" id="{82D8880F-3EAC-45C9-91F2-19A193791A18}"/>
              </a:ext>
            </a:extLst>
          </p:cNvPr>
          <p:cNvSpPr>
            <a:spLocks noGrp="1"/>
          </p:cNvSpPr>
          <p:nvPr>
            <p:ph sz="half" idx="17"/>
          </p:nvPr>
        </p:nvSpPr>
        <p:spPr>
          <a:xfrm>
            <a:off x="1129698" y="5280763"/>
            <a:ext cx="3124093" cy="462927"/>
          </a:xfrm>
        </p:spPr>
        <p:txBody>
          <a:bodyPr rtlCol="0">
            <a:normAutofit/>
          </a:bodyPr>
          <a:lstStyle>
            <a:lvl1pPr marL="0" indent="0" algn="ctr">
              <a:lnSpc>
                <a:spcPct val="100000"/>
              </a:lnSpc>
              <a:buNone/>
              <a:defRPr sz="1400" cap="none"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US" noProof="0"/>
              <a:t>Click to edit Master text styles</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526261" y="4824188"/>
            <a:ext cx="3139479" cy="462927"/>
          </a:xfrm>
        </p:spPr>
        <p:txBody>
          <a:bodyPr rtlCol="0">
            <a:normAutofit/>
          </a:bodyPr>
          <a:lstStyle>
            <a:lvl1pPr marL="0" indent="0" algn="ctr">
              <a:lnSpc>
                <a:spcPct val="100000"/>
              </a:lnSpc>
              <a:buNone/>
              <a:defRPr sz="2000" cap="all" spc="50" baseline="0">
                <a:solidFill>
                  <a:schemeClr val="bg1"/>
                </a:solidFill>
              </a:defRPr>
            </a:lvl1pPr>
            <a:lvl2pPr marL="457200" indent="0">
              <a:lnSpc>
                <a:spcPct val="100000"/>
              </a:lnSpc>
              <a:buNone/>
              <a:defRPr sz="2000" cap="all"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US" noProof="0"/>
              <a:t>Click to edit Master text styles</a:t>
            </a:r>
          </a:p>
        </p:txBody>
      </p:sp>
      <p:sp>
        <p:nvSpPr>
          <p:cNvPr id="26" name="Content Placeholder 5">
            <a:extLst>
              <a:ext uri="{FF2B5EF4-FFF2-40B4-BE49-F238E27FC236}">
                <a16:creationId xmlns:a16="http://schemas.microsoft.com/office/drawing/2014/main" id="{9019518E-E850-403D-A5B5-4B53F8C4A56B}"/>
              </a:ext>
            </a:extLst>
          </p:cNvPr>
          <p:cNvSpPr>
            <a:spLocks noGrp="1"/>
          </p:cNvSpPr>
          <p:nvPr>
            <p:ph sz="quarter" idx="18"/>
          </p:nvPr>
        </p:nvSpPr>
        <p:spPr>
          <a:xfrm>
            <a:off x="4526261" y="5280763"/>
            <a:ext cx="3139479" cy="462927"/>
          </a:xfrm>
        </p:spPr>
        <p:txBody>
          <a:bodyPr rtlCol="0">
            <a:normAutofit/>
          </a:bodyPr>
          <a:lstStyle>
            <a:lvl1pPr marL="0" indent="0" algn="ctr">
              <a:lnSpc>
                <a:spcPct val="100000"/>
              </a:lnSpc>
              <a:buNone/>
              <a:defRPr sz="1400" cap="none" spc="50" baseline="0">
                <a:solidFill>
                  <a:schemeClr val="bg1"/>
                </a:solidFill>
              </a:defRPr>
            </a:lvl1pPr>
            <a:lvl2pPr marL="457200" indent="0" algn="ctr">
              <a:lnSpc>
                <a:spcPct val="100000"/>
              </a:lnSpc>
              <a:buNone/>
              <a:defRPr sz="1400" cap="none"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US" noProof="0"/>
              <a:t>Click to edit Master text styles</a:t>
            </a:r>
          </a:p>
          <a:p>
            <a:pPr lvl="1" rtl="0"/>
            <a:r>
              <a:rPr lang="en-US" noProof="0"/>
              <a:t>Second level</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7938210" y="4824188"/>
            <a:ext cx="3124093" cy="462927"/>
          </a:xfrm>
        </p:spPr>
        <p:txBody>
          <a:bodyPr rtlCol="0">
            <a:noAutofit/>
          </a:bodyPr>
          <a:lstStyle>
            <a:lvl1pPr marL="0" indent="0" algn="ctr">
              <a:lnSpc>
                <a:spcPct val="100000"/>
              </a:lnSpc>
              <a:buNone/>
              <a:defRPr sz="2000" cap="all"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US" noProof="0"/>
              <a:t>Click to edit Master text styles</a:t>
            </a:r>
          </a:p>
        </p:txBody>
      </p:sp>
      <p:sp>
        <p:nvSpPr>
          <p:cNvPr id="27" name="Content Placeholder 3">
            <a:extLst>
              <a:ext uri="{FF2B5EF4-FFF2-40B4-BE49-F238E27FC236}">
                <a16:creationId xmlns:a16="http://schemas.microsoft.com/office/drawing/2014/main" id="{A8058154-45E5-403E-B714-AC85774F391F}"/>
              </a:ext>
            </a:extLst>
          </p:cNvPr>
          <p:cNvSpPr>
            <a:spLocks noGrp="1"/>
          </p:cNvSpPr>
          <p:nvPr>
            <p:ph sz="half" idx="19"/>
          </p:nvPr>
        </p:nvSpPr>
        <p:spPr>
          <a:xfrm>
            <a:off x="7938210" y="5280763"/>
            <a:ext cx="3124093" cy="462927"/>
          </a:xfrm>
        </p:spPr>
        <p:txBody>
          <a:bodyPr rtlCol="0">
            <a:normAutofit/>
          </a:bodyPr>
          <a:lstStyle>
            <a:lvl1pPr marL="0" indent="0" algn="ctr">
              <a:lnSpc>
                <a:spcPct val="100000"/>
              </a:lnSpc>
              <a:buNone/>
              <a:defRPr sz="1400" cap="none"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rtl="0"/>
            <a:r>
              <a:rPr lang="en-US" noProof="0"/>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144261931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rtlCol="0">
            <a:normAutofit/>
          </a:bodyPr>
          <a:lstStyle>
            <a:lvl1pP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rtlCol="0"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rtlCol="0">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rtlCol="0"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rtlCol="0">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3021740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AE202E03-5C65-4305-B969-65220AD41002}"/>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41825" b="23071"/>
          <a:stretch/>
        </p:blipFill>
        <p:spPr>
          <a:xfrm flipH="1">
            <a:off x="0" y="0"/>
            <a:ext cx="5441888" cy="6858000"/>
          </a:xfrm>
          <a:custGeom>
            <a:avLst/>
            <a:gdLst>
              <a:gd name="connsiteX0" fmla="*/ 5441888 w 5441888"/>
              <a:gd name="connsiteY0" fmla="*/ 0 h 6858000"/>
              <a:gd name="connsiteX1" fmla="*/ 0 w 5441888"/>
              <a:gd name="connsiteY1" fmla="*/ 0 h 6858000"/>
              <a:gd name="connsiteX2" fmla="*/ 0 w 5441888"/>
              <a:gd name="connsiteY2" fmla="*/ 6858000 h 6858000"/>
              <a:gd name="connsiteX3" fmla="*/ 5441888 w 544188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441888" h="6858000">
                <a:moveTo>
                  <a:pt x="5441888" y="0"/>
                </a:moveTo>
                <a:lnTo>
                  <a:pt x="0" y="0"/>
                </a:lnTo>
                <a:lnTo>
                  <a:pt x="0" y="6858000"/>
                </a:lnTo>
                <a:lnTo>
                  <a:pt x="5441888" y="6858000"/>
                </a:lnTo>
                <a:close/>
              </a:path>
            </a:pathLst>
          </a:custGeom>
        </p:spPr>
      </p:pic>
      <p:sp>
        <p:nvSpPr>
          <p:cNvPr id="19" name="Title 1">
            <a:extLst>
              <a:ext uri="{FF2B5EF4-FFF2-40B4-BE49-F238E27FC236}">
                <a16:creationId xmlns:a16="http://schemas.microsoft.com/office/drawing/2014/main" id="{1E1C8C6D-0530-475B-A7F7-0E00C33ACFEB}"/>
              </a:ext>
            </a:extLst>
          </p:cNvPr>
          <p:cNvSpPr>
            <a:spLocks noGrp="1"/>
          </p:cNvSpPr>
          <p:nvPr>
            <p:ph type="title" hasCustomPrompt="1"/>
          </p:nvPr>
        </p:nvSpPr>
        <p:spPr>
          <a:xfrm>
            <a:off x="5920169" y="1152771"/>
            <a:ext cx="5431971" cy="846301"/>
          </a:xfrm>
        </p:spPr>
        <p:txBody>
          <a:bodyPr rtlCol="0" anchor="t">
            <a:normAutofit/>
          </a:bodyPr>
          <a:lstStyle>
            <a:lvl1pPr>
              <a:defRPr lang="en-US" sz="2800" kern="1200" cap="all" spc="150" baseline="0" dirty="0">
                <a:solidFill>
                  <a:schemeClr val="tx1"/>
                </a:solidFill>
                <a:latin typeface="+mj-lt"/>
                <a:ea typeface="+mj-ea"/>
                <a:cs typeface="+mj-cs"/>
              </a:defRPr>
            </a:lvl1pPr>
          </a:lstStyle>
          <a:p>
            <a:pPr rtl="0"/>
            <a:r>
              <a:rPr lang="en-GB" noProof="0"/>
              <a:t>CLICK TO EDIT MASTER TITLE STYLE</a:t>
            </a:r>
          </a:p>
        </p:txBody>
      </p:sp>
      <p:sp>
        <p:nvSpPr>
          <p:cNvPr id="20" name="Text Placeholder 15">
            <a:extLst>
              <a:ext uri="{FF2B5EF4-FFF2-40B4-BE49-F238E27FC236}">
                <a16:creationId xmlns:a16="http://schemas.microsoft.com/office/drawing/2014/main" id="{3D2778A3-7084-4333-8349-03B1FEB5FE75}"/>
              </a:ext>
            </a:extLst>
          </p:cNvPr>
          <p:cNvSpPr>
            <a:spLocks noGrp="1"/>
          </p:cNvSpPr>
          <p:nvPr>
            <p:ph type="body" sz="quarter" idx="13" hasCustomPrompt="1"/>
          </p:nvPr>
        </p:nvSpPr>
        <p:spPr>
          <a:xfrm>
            <a:off x="5922254" y="2469515"/>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25" name="Text Placeholder 18">
            <a:extLst>
              <a:ext uri="{FF2B5EF4-FFF2-40B4-BE49-F238E27FC236}">
                <a16:creationId xmlns:a16="http://schemas.microsoft.com/office/drawing/2014/main" id="{70ED2545-F96B-400C-B6F4-F1D2D83B7243}"/>
              </a:ext>
            </a:extLst>
          </p:cNvPr>
          <p:cNvSpPr>
            <a:spLocks noGrp="1"/>
          </p:cNvSpPr>
          <p:nvPr>
            <p:ph type="body" sz="quarter" idx="15" hasCustomPrompt="1"/>
          </p:nvPr>
        </p:nvSpPr>
        <p:spPr>
          <a:xfrm>
            <a:off x="5921828" y="2798940"/>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26" name="Text Placeholder 15">
            <a:extLst>
              <a:ext uri="{FF2B5EF4-FFF2-40B4-BE49-F238E27FC236}">
                <a16:creationId xmlns:a16="http://schemas.microsoft.com/office/drawing/2014/main" id="{4A2FECA2-3808-47DC-84EB-CD3395C2052D}"/>
              </a:ext>
            </a:extLst>
          </p:cNvPr>
          <p:cNvSpPr>
            <a:spLocks noGrp="1"/>
          </p:cNvSpPr>
          <p:nvPr>
            <p:ph type="body" sz="quarter" idx="23" hasCustomPrompt="1"/>
          </p:nvPr>
        </p:nvSpPr>
        <p:spPr>
          <a:xfrm>
            <a:off x="5922254" y="3569311"/>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27" name="Text Placeholder 18">
            <a:extLst>
              <a:ext uri="{FF2B5EF4-FFF2-40B4-BE49-F238E27FC236}">
                <a16:creationId xmlns:a16="http://schemas.microsoft.com/office/drawing/2014/main" id="{24393B9A-03C4-45C1-8172-F8B354458A48}"/>
              </a:ext>
            </a:extLst>
          </p:cNvPr>
          <p:cNvSpPr>
            <a:spLocks noGrp="1"/>
          </p:cNvSpPr>
          <p:nvPr>
            <p:ph type="body" sz="quarter" idx="24" hasCustomPrompt="1"/>
          </p:nvPr>
        </p:nvSpPr>
        <p:spPr>
          <a:xfrm>
            <a:off x="5921828" y="3898736"/>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28" name="Text Placeholder 15">
            <a:extLst>
              <a:ext uri="{FF2B5EF4-FFF2-40B4-BE49-F238E27FC236}">
                <a16:creationId xmlns:a16="http://schemas.microsoft.com/office/drawing/2014/main" id="{18EC24A5-B4A5-4BAB-AE40-30EB69D6EF73}"/>
              </a:ext>
            </a:extLst>
          </p:cNvPr>
          <p:cNvSpPr>
            <a:spLocks noGrp="1"/>
          </p:cNvSpPr>
          <p:nvPr>
            <p:ph type="body" sz="quarter" idx="25" hasCustomPrompt="1"/>
          </p:nvPr>
        </p:nvSpPr>
        <p:spPr>
          <a:xfrm>
            <a:off x="5922254" y="4669107"/>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29" name="Text Placeholder 18">
            <a:extLst>
              <a:ext uri="{FF2B5EF4-FFF2-40B4-BE49-F238E27FC236}">
                <a16:creationId xmlns:a16="http://schemas.microsoft.com/office/drawing/2014/main" id="{726F36C0-4E6A-4A10-960D-11D78D044478}"/>
              </a:ext>
            </a:extLst>
          </p:cNvPr>
          <p:cNvSpPr>
            <a:spLocks noGrp="1"/>
          </p:cNvSpPr>
          <p:nvPr>
            <p:ph type="body" sz="quarter" idx="26" hasCustomPrompt="1"/>
          </p:nvPr>
        </p:nvSpPr>
        <p:spPr>
          <a:xfrm>
            <a:off x="5921828" y="4998532"/>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rtlCol="0"/>
          <a:lstStyle>
            <a:lvl1pPr>
              <a:defRPr sz="900"/>
            </a:lvl1pPr>
          </a:lstStyle>
          <a:p>
            <a:pPr rtl="0"/>
            <a:r>
              <a:rPr lang="en-GB" noProof="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rtlCol="0"/>
          <a:lstStyle>
            <a:lvl1pPr>
              <a:defRPr sz="900"/>
            </a:lvl1pPr>
          </a:lstStyle>
          <a:p>
            <a:pPr rtl="0"/>
            <a:r>
              <a:rPr lang="en-GB" noProof="0"/>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2376933483"/>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rtlCol="0">
            <a:normAutofit/>
          </a:bodyPr>
          <a:lstStyle>
            <a:lvl1pPr algn="l">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15" name="Text Placeholder 14">
            <a:extLst>
              <a:ext uri="{FF2B5EF4-FFF2-40B4-BE49-F238E27FC236}">
                <a16:creationId xmlns:a16="http://schemas.microsoft.com/office/drawing/2014/main" id="{B250D272-9B39-4C2D-B0F5-21010D11E437}"/>
              </a:ext>
            </a:extLst>
          </p:cNvPr>
          <p:cNvSpPr>
            <a:spLocks noGrp="1"/>
          </p:cNvSpPr>
          <p:nvPr>
            <p:ph type="body" sz="quarter" idx="16"/>
          </p:nvPr>
        </p:nvSpPr>
        <p:spPr>
          <a:xfrm>
            <a:off x="748749" y="1361938"/>
            <a:ext cx="6765925" cy="496888"/>
          </a:xfrm>
        </p:spPr>
        <p:txBody>
          <a:bodyPr rtlCol="0">
            <a:noAutofit/>
          </a:bodyPr>
          <a:lstStyle>
            <a:lvl1pPr marL="0" indent="0">
              <a:buNone/>
              <a:defRPr sz="1800"/>
            </a:lvl1pPr>
            <a:lvl2pPr marL="457200" indent="0">
              <a:buNone/>
              <a:defRPr sz="1800"/>
            </a:lvl2pPr>
            <a:lvl3pPr marL="914400" indent="0">
              <a:buNone/>
              <a:defRPr sz="1600"/>
            </a:lvl3pPr>
            <a:lvl4pPr marL="1371600" indent="0">
              <a:buNone/>
              <a:defRPr sz="1400"/>
            </a:lvl4pPr>
            <a:lvl5pPr marL="1828800" indent="0">
              <a:buNone/>
              <a:defRPr sz="1400"/>
            </a:lvl5pPr>
          </a:lstStyle>
          <a:p>
            <a:pPr lvl="0" rtl="0"/>
            <a:r>
              <a:rPr lang="en-US" noProof="0"/>
              <a:t>Click to edit Master text styles</a:t>
            </a:r>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286002"/>
            <a:ext cx="6094270" cy="3542143"/>
          </a:xfrm>
        </p:spPr>
        <p:txBody>
          <a:bodyPr rtlCol="0"/>
          <a:lstStyle/>
          <a:p>
            <a:pPr rtl="0"/>
            <a:r>
              <a:rPr lang="en-US" noProof="0"/>
              <a:t>Click icon to add chart</a:t>
            </a:r>
            <a:endParaRPr lang="en-GB" noProof="0"/>
          </a:p>
        </p:txBody>
      </p:sp>
      <p:sp>
        <p:nvSpPr>
          <p:cNvPr id="11" name="Text Placeholder 10">
            <a:extLst>
              <a:ext uri="{FF2B5EF4-FFF2-40B4-BE49-F238E27FC236}">
                <a16:creationId xmlns:a16="http://schemas.microsoft.com/office/drawing/2014/main" id="{339C283A-EC40-421C-8A0E-F9A3161C8890}"/>
              </a:ext>
            </a:extLst>
          </p:cNvPr>
          <p:cNvSpPr>
            <a:spLocks noGrp="1"/>
          </p:cNvSpPr>
          <p:nvPr>
            <p:ph type="body" sz="quarter" idx="14"/>
          </p:nvPr>
        </p:nvSpPr>
        <p:spPr>
          <a:xfrm>
            <a:off x="7858125" y="2284624"/>
            <a:ext cx="3147332" cy="306388"/>
          </a:xfrm>
        </p:spPr>
        <p:txBody>
          <a:bodyPr rtlCol="0">
            <a:noAutofit/>
          </a:bodyPr>
          <a:lstStyle>
            <a:lvl1pPr marL="0" indent="0">
              <a:buNone/>
              <a:defRPr sz="1400" cap="all" spc="150" baseline="0">
                <a:solidFill>
                  <a:schemeClr val="tx1"/>
                </a:solidFill>
                <a:latin typeface="+mj-lt"/>
              </a:defRPr>
            </a:lvl1pPr>
            <a:lvl2pPr marL="457200" indent="0">
              <a:buNone/>
              <a:defRPr sz="1400"/>
            </a:lvl2pPr>
            <a:lvl3pPr marL="914400" indent="0">
              <a:buNone/>
              <a:defRPr sz="1200"/>
            </a:lvl3pPr>
            <a:lvl4pPr marL="1371600" indent="0">
              <a:buNone/>
              <a:defRPr sz="1100"/>
            </a:lvl4pPr>
            <a:lvl5pPr marL="1828800" indent="0">
              <a:buNone/>
              <a:defRPr sz="1100"/>
            </a:lvl5pPr>
          </a:lstStyle>
          <a:p>
            <a:pPr lvl="0" rtl="0"/>
            <a:r>
              <a:rPr lang="en-US" noProof="0"/>
              <a:t>Click to edit Master text styles</a:t>
            </a:r>
          </a:p>
        </p:txBody>
      </p:sp>
      <p:sp>
        <p:nvSpPr>
          <p:cNvPr id="13" name="Content Placeholder 12">
            <a:extLst>
              <a:ext uri="{FF2B5EF4-FFF2-40B4-BE49-F238E27FC236}">
                <a16:creationId xmlns:a16="http://schemas.microsoft.com/office/drawing/2014/main" id="{305CA2B1-D510-4949-A638-C1A064DA41A7}"/>
              </a:ext>
            </a:extLst>
          </p:cNvPr>
          <p:cNvSpPr>
            <a:spLocks noGrp="1"/>
          </p:cNvSpPr>
          <p:nvPr>
            <p:ph sz="quarter" idx="15" hasCustomPrompt="1"/>
          </p:nvPr>
        </p:nvSpPr>
        <p:spPr>
          <a:xfrm>
            <a:off x="7858125" y="2779713"/>
            <a:ext cx="3148013" cy="3095625"/>
          </a:xfrm>
        </p:spPr>
        <p:txBody>
          <a:bodyPr rtlCol="0">
            <a:normAutofit/>
          </a:bodyPr>
          <a:lstStyle>
            <a:lvl1pPr marL="0" indent="0">
              <a:buNone/>
              <a:defRPr sz="1200">
                <a:solidFill>
                  <a:schemeClr val="tx1">
                    <a:lumMod val="65000"/>
                    <a:lumOff val="35000"/>
                  </a:schemeClr>
                </a:solidFill>
              </a:defRPr>
            </a:lvl1pPr>
            <a:lvl2pPr marL="457200" indent="0">
              <a:buNone/>
              <a:defRPr sz="1100">
                <a:solidFill>
                  <a:schemeClr val="tx1">
                    <a:lumMod val="65000"/>
                    <a:lumOff val="35000"/>
                  </a:schemeClr>
                </a:solidFill>
              </a:defRPr>
            </a:lvl2pPr>
            <a:lvl3pPr marL="914400" indent="0">
              <a:buNone/>
              <a:defRPr sz="1050">
                <a:solidFill>
                  <a:schemeClr val="tx1">
                    <a:lumMod val="65000"/>
                    <a:lumOff val="35000"/>
                  </a:schemeClr>
                </a:solidFill>
              </a:defRPr>
            </a:lvl3pPr>
            <a:lvl4pPr marL="1371600" indent="0">
              <a:buNone/>
              <a:defRPr sz="1000">
                <a:solidFill>
                  <a:schemeClr val="tx1">
                    <a:lumMod val="65000"/>
                    <a:lumOff val="35000"/>
                  </a:schemeClr>
                </a:solidFill>
              </a:defRPr>
            </a:lvl4pPr>
            <a:lvl5pPr marL="1828800" indent="0">
              <a:buNone/>
              <a:defRPr sz="1000">
                <a:solidFill>
                  <a:schemeClr val="tx1">
                    <a:lumMod val="65000"/>
                    <a:lumOff val="35000"/>
                  </a:schemeClr>
                </a:solidFill>
              </a:defRPr>
            </a:lvl5pPr>
          </a:lstStyle>
          <a:p>
            <a:pPr lvl="0" rtl="0"/>
            <a:r>
              <a:rPr lang="en-GB" noProof="0"/>
              <a:t>Click to add content</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rtlCol="0"/>
          <a:lstStyle>
            <a:lvl1pPr>
              <a:defRPr sz="900"/>
            </a:lvl1pPr>
          </a:lstStyle>
          <a:p>
            <a:pPr rtl="0"/>
            <a:r>
              <a:rPr lang="en-GB" noProof="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rtlCol="0"/>
          <a:lstStyle>
            <a:lvl1pPr>
              <a:defRPr sz="900"/>
            </a:lvl1pPr>
          </a:lstStyle>
          <a:p>
            <a:pPr rtl="0"/>
            <a:r>
              <a:rPr lang="en-GB" noProof="0"/>
              <a:t>Pitch Deck</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34910030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D46070C-E825-43D0-99F4-8B4614131131}"/>
              </a:ext>
              <a:ext uri="{C183D7F6-B498-43B3-948B-1728B52AA6E4}">
                <adec:decorative xmlns:adec="http://schemas.microsoft.com/office/drawing/2017/decorative" val="1"/>
              </a:ext>
            </a:extLst>
          </p:cNvPr>
          <p:cNvSpPr/>
          <p:nvPr userDrawn="1"/>
        </p:nvSpPr>
        <p:spPr>
          <a:xfrm>
            <a:off x="0" y="3057683"/>
            <a:ext cx="12191998" cy="2010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rtlCol="0">
            <a:normAutofit/>
          </a:bodyPr>
          <a:lstStyle>
            <a:lvl1pPr algn="l">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6" name="Text Placeholder 10">
            <a:extLst>
              <a:ext uri="{FF2B5EF4-FFF2-40B4-BE49-F238E27FC236}">
                <a16:creationId xmlns:a16="http://schemas.microsoft.com/office/drawing/2014/main" id="{E4E92FC5-6FC2-45C2-9200-3244F9EA69A0}"/>
              </a:ext>
            </a:extLst>
          </p:cNvPr>
          <p:cNvSpPr>
            <a:spLocks noGrp="1"/>
          </p:cNvSpPr>
          <p:nvPr>
            <p:ph type="body" sz="quarter" idx="33" hasCustomPrompt="1"/>
          </p:nvPr>
        </p:nvSpPr>
        <p:spPr>
          <a:xfrm>
            <a:off x="914399" y="3354712"/>
            <a:ext cx="731520" cy="457200"/>
          </a:xfrm>
        </p:spPr>
        <p:txBody>
          <a:bodyPr rtlCol="0" anchor="ctr"/>
          <a:lstStyle>
            <a:lvl1pPr marL="0" indent="0" algn="l">
              <a:buNone/>
              <a:defRPr sz="1400" b="1">
                <a:solidFill>
                  <a:schemeClr val="tx1"/>
                </a:solidFill>
                <a:latin typeface="+mj-lt"/>
              </a:defRPr>
            </a:lvl1pPr>
          </a:lstStyle>
          <a:p>
            <a:pPr lvl="0" rtl="0"/>
            <a:r>
              <a:rPr lang="en-GB" noProof="0"/>
              <a:t>Year</a:t>
            </a:r>
          </a:p>
        </p:txBody>
      </p:sp>
      <p:sp>
        <p:nvSpPr>
          <p:cNvPr id="7" name="Text Placeholder 10">
            <a:extLst>
              <a:ext uri="{FF2B5EF4-FFF2-40B4-BE49-F238E27FC236}">
                <a16:creationId xmlns:a16="http://schemas.microsoft.com/office/drawing/2014/main" id="{4D75C136-D6C3-4431-8776-997070627AAB}"/>
              </a:ext>
            </a:extLst>
          </p:cNvPr>
          <p:cNvSpPr>
            <a:spLocks noGrp="1"/>
          </p:cNvSpPr>
          <p:nvPr>
            <p:ph type="body" sz="quarter" idx="34" hasCustomPrompt="1"/>
          </p:nvPr>
        </p:nvSpPr>
        <p:spPr>
          <a:xfrm>
            <a:off x="196596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8" name="Text Placeholder 10">
            <a:extLst>
              <a:ext uri="{FF2B5EF4-FFF2-40B4-BE49-F238E27FC236}">
                <a16:creationId xmlns:a16="http://schemas.microsoft.com/office/drawing/2014/main" id="{FD15D323-BFE3-4ACE-9A2E-C9EB69458B12}"/>
              </a:ext>
            </a:extLst>
          </p:cNvPr>
          <p:cNvSpPr>
            <a:spLocks noGrp="1"/>
          </p:cNvSpPr>
          <p:nvPr>
            <p:ph type="body" sz="quarter" idx="35" hasCustomPrompt="1"/>
          </p:nvPr>
        </p:nvSpPr>
        <p:spPr>
          <a:xfrm>
            <a:off x="275388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9" name="Text Placeholder 10">
            <a:extLst>
              <a:ext uri="{FF2B5EF4-FFF2-40B4-BE49-F238E27FC236}">
                <a16:creationId xmlns:a16="http://schemas.microsoft.com/office/drawing/2014/main" id="{3B520767-B49F-4503-8120-B66E411F33E4}"/>
              </a:ext>
            </a:extLst>
          </p:cNvPr>
          <p:cNvSpPr>
            <a:spLocks noGrp="1"/>
          </p:cNvSpPr>
          <p:nvPr>
            <p:ph type="body" sz="quarter" idx="36" hasCustomPrompt="1"/>
          </p:nvPr>
        </p:nvSpPr>
        <p:spPr>
          <a:xfrm>
            <a:off x="354180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0" name="Text Placeholder 10">
            <a:extLst>
              <a:ext uri="{FF2B5EF4-FFF2-40B4-BE49-F238E27FC236}">
                <a16:creationId xmlns:a16="http://schemas.microsoft.com/office/drawing/2014/main" id="{30C2F5A0-E03E-4C89-B9EB-8D48889F5F91}"/>
              </a:ext>
            </a:extLst>
          </p:cNvPr>
          <p:cNvSpPr>
            <a:spLocks noGrp="1"/>
          </p:cNvSpPr>
          <p:nvPr>
            <p:ph type="body" sz="quarter" idx="37" hasCustomPrompt="1"/>
          </p:nvPr>
        </p:nvSpPr>
        <p:spPr>
          <a:xfrm>
            <a:off x="432972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2" name="Text Placeholder 10">
            <a:extLst>
              <a:ext uri="{FF2B5EF4-FFF2-40B4-BE49-F238E27FC236}">
                <a16:creationId xmlns:a16="http://schemas.microsoft.com/office/drawing/2014/main" id="{59D3CBFE-13C8-4DB1-A831-9393264923E7}"/>
              </a:ext>
            </a:extLst>
          </p:cNvPr>
          <p:cNvSpPr>
            <a:spLocks noGrp="1"/>
          </p:cNvSpPr>
          <p:nvPr>
            <p:ph type="body" sz="quarter" idx="39" hasCustomPrompt="1"/>
          </p:nvPr>
        </p:nvSpPr>
        <p:spPr>
          <a:xfrm>
            <a:off x="511764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3" name="Text Placeholder 10">
            <a:extLst>
              <a:ext uri="{FF2B5EF4-FFF2-40B4-BE49-F238E27FC236}">
                <a16:creationId xmlns:a16="http://schemas.microsoft.com/office/drawing/2014/main" id="{82385A0A-C61D-4BBD-AC77-D7642F895E22}"/>
              </a:ext>
            </a:extLst>
          </p:cNvPr>
          <p:cNvSpPr>
            <a:spLocks noGrp="1"/>
          </p:cNvSpPr>
          <p:nvPr>
            <p:ph type="body" sz="quarter" idx="40" hasCustomPrompt="1"/>
          </p:nvPr>
        </p:nvSpPr>
        <p:spPr>
          <a:xfrm>
            <a:off x="590556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4" name="Text Placeholder 10">
            <a:extLst>
              <a:ext uri="{FF2B5EF4-FFF2-40B4-BE49-F238E27FC236}">
                <a16:creationId xmlns:a16="http://schemas.microsoft.com/office/drawing/2014/main" id="{FED89FCE-7507-4C8C-923F-922290589466}"/>
              </a:ext>
            </a:extLst>
          </p:cNvPr>
          <p:cNvSpPr>
            <a:spLocks noGrp="1"/>
          </p:cNvSpPr>
          <p:nvPr>
            <p:ph type="body" sz="quarter" idx="41" hasCustomPrompt="1"/>
          </p:nvPr>
        </p:nvSpPr>
        <p:spPr>
          <a:xfrm>
            <a:off x="669348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6" name="Text Placeholder 10">
            <a:extLst>
              <a:ext uri="{FF2B5EF4-FFF2-40B4-BE49-F238E27FC236}">
                <a16:creationId xmlns:a16="http://schemas.microsoft.com/office/drawing/2014/main" id="{2A9276DB-F427-4F8E-8E4C-466600F390FD}"/>
              </a:ext>
            </a:extLst>
          </p:cNvPr>
          <p:cNvSpPr>
            <a:spLocks noGrp="1"/>
          </p:cNvSpPr>
          <p:nvPr>
            <p:ph type="body" sz="quarter" idx="43" hasCustomPrompt="1"/>
          </p:nvPr>
        </p:nvSpPr>
        <p:spPr>
          <a:xfrm>
            <a:off x="748140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7" name="Text Placeholder 10">
            <a:extLst>
              <a:ext uri="{FF2B5EF4-FFF2-40B4-BE49-F238E27FC236}">
                <a16:creationId xmlns:a16="http://schemas.microsoft.com/office/drawing/2014/main" id="{79023948-0C1E-4DAB-B885-1C713409AA08}"/>
              </a:ext>
            </a:extLst>
          </p:cNvPr>
          <p:cNvSpPr>
            <a:spLocks noGrp="1"/>
          </p:cNvSpPr>
          <p:nvPr>
            <p:ph type="body" sz="quarter" idx="44" hasCustomPrompt="1"/>
          </p:nvPr>
        </p:nvSpPr>
        <p:spPr>
          <a:xfrm>
            <a:off x="826932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5" name="Text Placeholder 10">
            <a:extLst>
              <a:ext uri="{FF2B5EF4-FFF2-40B4-BE49-F238E27FC236}">
                <a16:creationId xmlns:a16="http://schemas.microsoft.com/office/drawing/2014/main" id="{F2F73935-BF53-4510-8B8F-EDB1CD56A1BB}"/>
              </a:ext>
            </a:extLst>
          </p:cNvPr>
          <p:cNvSpPr>
            <a:spLocks noGrp="1"/>
          </p:cNvSpPr>
          <p:nvPr>
            <p:ph type="body" sz="quarter" idx="42" hasCustomPrompt="1"/>
          </p:nvPr>
        </p:nvSpPr>
        <p:spPr>
          <a:xfrm>
            <a:off x="905724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8" name="Text Placeholder 10">
            <a:extLst>
              <a:ext uri="{FF2B5EF4-FFF2-40B4-BE49-F238E27FC236}">
                <a16:creationId xmlns:a16="http://schemas.microsoft.com/office/drawing/2014/main" id="{4AB6A03C-6180-41ED-A88D-ECBB80D160F2}"/>
              </a:ext>
            </a:extLst>
          </p:cNvPr>
          <p:cNvSpPr>
            <a:spLocks noGrp="1"/>
          </p:cNvSpPr>
          <p:nvPr>
            <p:ph type="body" sz="quarter" idx="45" hasCustomPrompt="1"/>
          </p:nvPr>
        </p:nvSpPr>
        <p:spPr>
          <a:xfrm>
            <a:off x="9845160"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9" name="Text Placeholder 10">
            <a:extLst>
              <a:ext uri="{FF2B5EF4-FFF2-40B4-BE49-F238E27FC236}">
                <a16:creationId xmlns:a16="http://schemas.microsoft.com/office/drawing/2014/main" id="{145AD645-55F0-41A9-AC53-ED30BF1340BA}"/>
              </a:ext>
            </a:extLst>
          </p:cNvPr>
          <p:cNvSpPr>
            <a:spLocks noGrp="1"/>
          </p:cNvSpPr>
          <p:nvPr>
            <p:ph type="body" sz="quarter" idx="46" hasCustomPrompt="1"/>
          </p:nvPr>
        </p:nvSpPr>
        <p:spPr>
          <a:xfrm>
            <a:off x="10633085" y="3502152"/>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11" name="Text Placeholder 10">
            <a:extLst>
              <a:ext uri="{FF2B5EF4-FFF2-40B4-BE49-F238E27FC236}">
                <a16:creationId xmlns:a16="http://schemas.microsoft.com/office/drawing/2014/main" id="{AB3645A3-D681-45BF-B195-452D000802CA}"/>
              </a:ext>
            </a:extLst>
          </p:cNvPr>
          <p:cNvSpPr>
            <a:spLocks noGrp="1"/>
          </p:cNvSpPr>
          <p:nvPr>
            <p:ph type="body" sz="quarter" idx="38" hasCustomPrompt="1"/>
          </p:nvPr>
        </p:nvSpPr>
        <p:spPr>
          <a:xfrm>
            <a:off x="914400" y="4292468"/>
            <a:ext cx="731520" cy="457200"/>
          </a:xfrm>
        </p:spPr>
        <p:txBody>
          <a:bodyPr rtlCol="0" anchor="ctr"/>
          <a:lstStyle>
            <a:lvl1pPr marL="0" indent="0" algn="l">
              <a:buNone/>
              <a:defRPr sz="1400" b="1">
                <a:solidFill>
                  <a:schemeClr val="tx1"/>
                </a:solidFill>
                <a:latin typeface="+mj-lt"/>
              </a:defRPr>
            </a:lvl1pPr>
          </a:lstStyle>
          <a:p>
            <a:pPr lvl="0" rtl="0"/>
            <a:r>
              <a:rPr lang="en-GB" noProof="0"/>
              <a:t>Year</a:t>
            </a:r>
          </a:p>
        </p:txBody>
      </p:sp>
      <p:sp>
        <p:nvSpPr>
          <p:cNvPr id="20" name="Text Placeholder 10">
            <a:extLst>
              <a:ext uri="{FF2B5EF4-FFF2-40B4-BE49-F238E27FC236}">
                <a16:creationId xmlns:a16="http://schemas.microsoft.com/office/drawing/2014/main" id="{C39F248D-01B4-40EE-B483-E8E81806DFBE}"/>
              </a:ext>
            </a:extLst>
          </p:cNvPr>
          <p:cNvSpPr>
            <a:spLocks noGrp="1"/>
          </p:cNvSpPr>
          <p:nvPr>
            <p:ph type="body" sz="quarter" idx="47" hasCustomPrompt="1"/>
          </p:nvPr>
        </p:nvSpPr>
        <p:spPr>
          <a:xfrm>
            <a:off x="1969915"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1" name="Text Placeholder 10">
            <a:extLst>
              <a:ext uri="{FF2B5EF4-FFF2-40B4-BE49-F238E27FC236}">
                <a16:creationId xmlns:a16="http://schemas.microsoft.com/office/drawing/2014/main" id="{1D0F1859-7A34-42DF-873E-2CF864E4C4BE}"/>
              </a:ext>
            </a:extLst>
          </p:cNvPr>
          <p:cNvSpPr>
            <a:spLocks noGrp="1"/>
          </p:cNvSpPr>
          <p:nvPr>
            <p:ph type="body" sz="quarter" idx="48" hasCustomPrompt="1"/>
          </p:nvPr>
        </p:nvSpPr>
        <p:spPr>
          <a:xfrm>
            <a:off x="2757602"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2" name="Text Placeholder 10">
            <a:extLst>
              <a:ext uri="{FF2B5EF4-FFF2-40B4-BE49-F238E27FC236}">
                <a16:creationId xmlns:a16="http://schemas.microsoft.com/office/drawing/2014/main" id="{6EB397AF-B5C1-40FE-86D4-BA660E4C6E46}"/>
              </a:ext>
            </a:extLst>
          </p:cNvPr>
          <p:cNvSpPr>
            <a:spLocks noGrp="1"/>
          </p:cNvSpPr>
          <p:nvPr>
            <p:ph type="body" sz="quarter" idx="49" hasCustomPrompt="1"/>
          </p:nvPr>
        </p:nvSpPr>
        <p:spPr>
          <a:xfrm>
            <a:off x="3545289"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3" name="Text Placeholder 10">
            <a:extLst>
              <a:ext uri="{FF2B5EF4-FFF2-40B4-BE49-F238E27FC236}">
                <a16:creationId xmlns:a16="http://schemas.microsoft.com/office/drawing/2014/main" id="{AF1343D5-DC0F-4C7E-967F-CFC300A2C807}"/>
              </a:ext>
            </a:extLst>
          </p:cNvPr>
          <p:cNvSpPr>
            <a:spLocks noGrp="1"/>
          </p:cNvSpPr>
          <p:nvPr>
            <p:ph type="body" sz="quarter" idx="50" hasCustomPrompt="1"/>
          </p:nvPr>
        </p:nvSpPr>
        <p:spPr>
          <a:xfrm>
            <a:off x="4332976"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4" name="Text Placeholder 10">
            <a:extLst>
              <a:ext uri="{FF2B5EF4-FFF2-40B4-BE49-F238E27FC236}">
                <a16:creationId xmlns:a16="http://schemas.microsoft.com/office/drawing/2014/main" id="{9AD688A5-D2DF-4FC3-8171-FAEA8C4F5566}"/>
              </a:ext>
            </a:extLst>
          </p:cNvPr>
          <p:cNvSpPr>
            <a:spLocks noGrp="1"/>
          </p:cNvSpPr>
          <p:nvPr>
            <p:ph type="body" sz="quarter" idx="51" hasCustomPrompt="1"/>
          </p:nvPr>
        </p:nvSpPr>
        <p:spPr>
          <a:xfrm>
            <a:off x="5120663"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5" name="Text Placeholder 10">
            <a:extLst>
              <a:ext uri="{FF2B5EF4-FFF2-40B4-BE49-F238E27FC236}">
                <a16:creationId xmlns:a16="http://schemas.microsoft.com/office/drawing/2014/main" id="{EA05A5D4-01B0-4932-B03E-571986E282EA}"/>
              </a:ext>
            </a:extLst>
          </p:cNvPr>
          <p:cNvSpPr>
            <a:spLocks noGrp="1"/>
          </p:cNvSpPr>
          <p:nvPr>
            <p:ph type="body" sz="quarter" idx="52" hasCustomPrompt="1"/>
          </p:nvPr>
        </p:nvSpPr>
        <p:spPr>
          <a:xfrm>
            <a:off x="5908350"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6" name="Text Placeholder 10">
            <a:extLst>
              <a:ext uri="{FF2B5EF4-FFF2-40B4-BE49-F238E27FC236}">
                <a16:creationId xmlns:a16="http://schemas.microsoft.com/office/drawing/2014/main" id="{72A84601-CD4F-49ED-8D51-CEF032363058}"/>
              </a:ext>
            </a:extLst>
          </p:cNvPr>
          <p:cNvSpPr>
            <a:spLocks noGrp="1"/>
          </p:cNvSpPr>
          <p:nvPr>
            <p:ph type="body" sz="quarter" idx="53" hasCustomPrompt="1"/>
          </p:nvPr>
        </p:nvSpPr>
        <p:spPr>
          <a:xfrm>
            <a:off x="6696037"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8" name="Text Placeholder 10">
            <a:extLst>
              <a:ext uri="{FF2B5EF4-FFF2-40B4-BE49-F238E27FC236}">
                <a16:creationId xmlns:a16="http://schemas.microsoft.com/office/drawing/2014/main" id="{DFC05EC7-9D6C-486B-9E2F-D3612013C0A1}"/>
              </a:ext>
            </a:extLst>
          </p:cNvPr>
          <p:cNvSpPr>
            <a:spLocks noGrp="1"/>
          </p:cNvSpPr>
          <p:nvPr>
            <p:ph type="body" sz="quarter" idx="55" hasCustomPrompt="1"/>
          </p:nvPr>
        </p:nvSpPr>
        <p:spPr>
          <a:xfrm>
            <a:off x="7483724"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9" name="Text Placeholder 10">
            <a:extLst>
              <a:ext uri="{FF2B5EF4-FFF2-40B4-BE49-F238E27FC236}">
                <a16:creationId xmlns:a16="http://schemas.microsoft.com/office/drawing/2014/main" id="{98F455FB-241B-4E1F-B581-FA6CBA239545}"/>
              </a:ext>
            </a:extLst>
          </p:cNvPr>
          <p:cNvSpPr>
            <a:spLocks noGrp="1"/>
          </p:cNvSpPr>
          <p:nvPr>
            <p:ph type="body" sz="quarter" idx="56" hasCustomPrompt="1"/>
          </p:nvPr>
        </p:nvSpPr>
        <p:spPr>
          <a:xfrm>
            <a:off x="8271411"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27" name="Text Placeholder 10">
            <a:extLst>
              <a:ext uri="{FF2B5EF4-FFF2-40B4-BE49-F238E27FC236}">
                <a16:creationId xmlns:a16="http://schemas.microsoft.com/office/drawing/2014/main" id="{C49FB196-753D-4A12-9460-57D8AB4B540B}"/>
              </a:ext>
            </a:extLst>
          </p:cNvPr>
          <p:cNvSpPr>
            <a:spLocks noGrp="1"/>
          </p:cNvSpPr>
          <p:nvPr>
            <p:ph type="body" sz="quarter" idx="54" hasCustomPrompt="1"/>
          </p:nvPr>
        </p:nvSpPr>
        <p:spPr>
          <a:xfrm>
            <a:off x="9059098"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30" name="Text Placeholder 10">
            <a:extLst>
              <a:ext uri="{FF2B5EF4-FFF2-40B4-BE49-F238E27FC236}">
                <a16:creationId xmlns:a16="http://schemas.microsoft.com/office/drawing/2014/main" id="{9E38664A-8108-4E24-800B-3C32ADA43978}"/>
              </a:ext>
            </a:extLst>
          </p:cNvPr>
          <p:cNvSpPr>
            <a:spLocks noGrp="1"/>
          </p:cNvSpPr>
          <p:nvPr>
            <p:ph type="body" sz="quarter" idx="57" hasCustomPrompt="1"/>
          </p:nvPr>
        </p:nvSpPr>
        <p:spPr>
          <a:xfrm>
            <a:off x="9846785"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31" name="Text Placeholder 10">
            <a:extLst>
              <a:ext uri="{FF2B5EF4-FFF2-40B4-BE49-F238E27FC236}">
                <a16:creationId xmlns:a16="http://schemas.microsoft.com/office/drawing/2014/main" id="{2908458B-A3ED-4855-9E08-108D7C4A8D36}"/>
              </a:ext>
            </a:extLst>
          </p:cNvPr>
          <p:cNvSpPr>
            <a:spLocks noGrp="1"/>
          </p:cNvSpPr>
          <p:nvPr>
            <p:ph type="body" sz="quarter" idx="58" hasCustomPrompt="1"/>
          </p:nvPr>
        </p:nvSpPr>
        <p:spPr>
          <a:xfrm>
            <a:off x="10634472" y="4425696"/>
            <a:ext cx="640080" cy="201776"/>
          </a:xfrm>
        </p:spPr>
        <p:txBody>
          <a:bodyPr rtlCol="0">
            <a:noAutofit/>
          </a:bodyPr>
          <a:lstStyle>
            <a:lvl1pPr marL="0" indent="0" algn="ctr">
              <a:buNone/>
              <a:defRPr sz="1000">
                <a:solidFill>
                  <a:schemeClr val="tx1"/>
                </a:solidFill>
              </a:defRPr>
            </a:lvl1pPr>
          </a:lstStyle>
          <a:p>
            <a:pPr lvl="0" rtl="0"/>
            <a:r>
              <a:rPr lang="en-GB" noProof="0"/>
              <a:t>MM</a:t>
            </a:r>
          </a:p>
        </p:txBody>
      </p:sp>
      <p:sp>
        <p:nvSpPr>
          <p:cNvPr id="32" name="Rectangle 31">
            <a:extLst>
              <a:ext uri="{FF2B5EF4-FFF2-40B4-BE49-F238E27FC236}">
                <a16:creationId xmlns:a16="http://schemas.microsoft.com/office/drawing/2014/main" id="{FFA35437-CCDE-4D92-B879-F23B329C8EC3}"/>
              </a:ext>
              <a:ext uri="{C183D7F6-B498-43B3-948B-1728B52AA6E4}">
                <adec:decorative xmlns:adec="http://schemas.microsoft.com/office/drawing/2017/decorative" val="1"/>
              </a:ext>
            </a:extLst>
          </p:cNvPr>
          <p:cNvSpPr/>
          <p:nvPr userDrawn="1"/>
        </p:nvSpPr>
        <p:spPr>
          <a:xfrm>
            <a:off x="929640" y="4034785"/>
            <a:ext cx="10332720"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solidFill>
                <a:schemeClr val="tx1">
                  <a:lumMod val="75000"/>
                  <a:lumOff val="25000"/>
                </a:schemeClr>
              </a:solidFill>
            </a:endParaRPr>
          </a:p>
        </p:txBody>
      </p:sp>
      <p:sp>
        <p:nvSpPr>
          <p:cNvPr id="36" name="Date Placeholder 2">
            <a:extLst>
              <a:ext uri="{FF2B5EF4-FFF2-40B4-BE49-F238E27FC236}">
                <a16:creationId xmlns:a16="http://schemas.microsoft.com/office/drawing/2014/main" id="{1CDC588F-73BC-4108-974B-0EAAB8213CE0}"/>
              </a:ext>
            </a:extLst>
          </p:cNvPr>
          <p:cNvSpPr>
            <a:spLocks noGrp="1"/>
          </p:cNvSpPr>
          <p:nvPr>
            <p:ph type="dt" sz="half" idx="10"/>
          </p:nvPr>
        </p:nvSpPr>
        <p:spPr>
          <a:xfrm>
            <a:off x="838200" y="6356350"/>
            <a:ext cx="2743200" cy="365125"/>
          </a:xfrm>
        </p:spPr>
        <p:txBody>
          <a:bodyPr rtlCol="0"/>
          <a:lstStyle>
            <a:lvl1pPr>
              <a:defRPr sz="900"/>
            </a:lvl1pPr>
          </a:lstStyle>
          <a:p>
            <a:pPr rtl="0"/>
            <a:r>
              <a:rPr lang="en-GB" noProof="0"/>
              <a:t>20XX</a:t>
            </a:r>
          </a:p>
        </p:txBody>
      </p:sp>
      <p:sp>
        <p:nvSpPr>
          <p:cNvPr id="37" name="Footer Placeholder 3">
            <a:extLst>
              <a:ext uri="{FF2B5EF4-FFF2-40B4-BE49-F238E27FC236}">
                <a16:creationId xmlns:a16="http://schemas.microsoft.com/office/drawing/2014/main" id="{B2AC1EB2-9B8F-4077-8B66-64F9549F2C99}"/>
              </a:ext>
            </a:extLst>
          </p:cNvPr>
          <p:cNvSpPr>
            <a:spLocks noGrp="1"/>
          </p:cNvSpPr>
          <p:nvPr>
            <p:ph type="ftr" sz="quarter" idx="11"/>
          </p:nvPr>
        </p:nvSpPr>
        <p:spPr>
          <a:xfrm>
            <a:off x="4038600" y="6356350"/>
            <a:ext cx="4114800" cy="365125"/>
          </a:xfrm>
        </p:spPr>
        <p:txBody>
          <a:bodyPr rtlCol="0"/>
          <a:lstStyle>
            <a:lvl1pPr>
              <a:defRPr sz="900"/>
            </a:lvl1pPr>
          </a:lstStyle>
          <a:p>
            <a:pPr rtl="0"/>
            <a:r>
              <a:rPr lang="en-GB" noProof="0"/>
              <a:t>Pitch Deck</a:t>
            </a:r>
          </a:p>
        </p:txBody>
      </p:sp>
      <p:sp>
        <p:nvSpPr>
          <p:cNvPr id="38" name="Slide Number Placeholder 4">
            <a:extLst>
              <a:ext uri="{FF2B5EF4-FFF2-40B4-BE49-F238E27FC236}">
                <a16:creationId xmlns:a16="http://schemas.microsoft.com/office/drawing/2014/main" id="{28DE3E33-346A-45AF-B164-CB5DF04FAE6D}"/>
              </a:ext>
            </a:extLst>
          </p:cNvPr>
          <p:cNvSpPr>
            <a:spLocks noGrp="1"/>
          </p:cNvSpPr>
          <p:nvPr>
            <p:ph type="sldNum" sz="quarter" idx="12"/>
          </p:nvPr>
        </p:nvSpPr>
        <p:spPr>
          <a:xfrm>
            <a:off x="8610600" y="6356350"/>
            <a:ext cx="2743200"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20563234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rtlCol="0">
            <a:normAutofit/>
          </a:bodyPr>
          <a:lstStyle>
            <a:lvl1pPr algn="ct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39084"/>
            <a:ext cx="10515600" cy="3695338"/>
          </a:xfrm>
        </p:spPr>
        <p:txBody>
          <a:bodyPr rtlCol="0"/>
          <a:lstStyle/>
          <a:p>
            <a:pPr rtl="0"/>
            <a:r>
              <a:rPr lang="en-US" noProof="0"/>
              <a:t>Click icon to add SmartArt graphic</a:t>
            </a:r>
            <a:endParaRPr lang="en-GB" noProof="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rtlCol="0"/>
          <a:lstStyle>
            <a:lvl1pPr>
              <a:defRPr sz="900"/>
            </a:lvl1pPr>
          </a:lstStyle>
          <a:p>
            <a:pPr rtl="0"/>
            <a:r>
              <a:rPr lang="en-GB" noProof="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rtlCol="0"/>
          <a:lstStyle>
            <a:lvl1pPr>
              <a:defRPr sz="900"/>
            </a:lvl1pPr>
          </a:lstStyle>
          <a:p>
            <a:pPr rtl="0"/>
            <a:r>
              <a:rPr lang="en-GB" noProof="0"/>
              <a:t>Pitch Deck</a:t>
            </a:r>
          </a:p>
        </p:txBody>
      </p:sp>
      <p:cxnSp>
        <p:nvCxnSpPr>
          <p:cNvPr id="10" name="Straight Connector 9">
            <a:extLst>
              <a:ext uri="{FF2B5EF4-FFF2-40B4-BE49-F238E27FC236}">
                <a16:creationId xmlns:a16="http://schemas.microsoft.com/office/drawing/2014/main" id="{66988B2D-0240-4256-8268-4B9FF1E72363}"/>
              </a:ext>
              <a:ext uri="{C183D7F6-B498-43B3-948B-1728B52AA6E4}">
                <adec:decorative xmlns:adec="http://schemas.microsoft.com/office/drawing/2017/decorative" val="1"/>
              </a:ext>
            </a:extLst>
          </p:cNvPr>
          <p:cNvCxnSpPr>
            <a:cxnSpLocks/>
          </p:cNvCxnSpPr>
          <p:nvPr/>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 uri="{C183D7F6-B498-43B3-948B-1728B52AA6E4}">
                <adec:decorative xmlns:adec="http://schemas.microsoft.com/office/drawing/2017/decorative" val="1"/>
              </a:ext>
            </a:extLst>
          </p:cNvPr>
          <p:cNvCxnSpPr>
            <a:cxnSpLocks/>
          </p:cNvCxnSpPr>
          <p:nvPr/>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23543133"/>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rtlCol="0"/>
          <a:lstStyle/>
          <a:p>
            <a:pPr rtl="0"/>
            <a:r>
              <a:rPr lang="en-US" noProof="0"/>
              <a:t>Click icon to add picture</a:t>
            </a:r>
            <a:endParaRPr lang="en-GB" noProof="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311558" y="5084524"/>
            <a:ext cx="2196619" cy="343061"/>
          </a:xfrm>
        </p:spPr>
        <p:txBody>
          <a:bodyPr rtlCol="0"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rtlCol="0"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rtlCol="0"/>
          <a:lstStyle/>
          <a:p>
            <a:pPr rtl="0"/>
            <a:r>
              <a:rPr lang="en-US" noProof="0"/>
              <a:t>Click icon to add picture</a:t>
            </a:r>
            <a:endParaRPr lang="en-GB" noProof="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707607" y="5099206"/>
            <a:ext cx="2145049" cy="343061"/>
          </a:xfrm>
        </p:spPr>
        <p:txBody>
          <a:bodyPr rtlCol="0"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rtlCol="0"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rtlCol="0"/>
          <a:lstStyle/>
          <a:p>
            <a:pPr lvl="1" rtl="0"/>
            <a:r>
              <a:rPr lang="en-US" noProof="0"/>
              <a:t>Click icon to add picture</a:t>
            </a:r>
            <a:endParaRPr lang="en-GB" noProof="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271" y="5099206"/>
            <a:ext cx="2132985" cy="343061"/>
          </a:xfrm>
        </p:spPr>
        <p:txBody>
          <a:bodyPr rtlCol="0"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rtlCol="0"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rtlCol="0"/>
          <a:lstStyle/>
          <a:p>
            <a:pPr rtl="0"/>
            <a:r>
              <a:rPr lang="en-US" noProof="0"/>
              <a:t>Click icon to add picture</a:t>
            </a:r>
            <a:endParaRPr lang="en-GB" noProof="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618152" y="5084524"/>
            <a:ext cx="2132984" cy="343061"/>
          </a:xfrm>
        </p:spPr>
        <p:txBody>
          <a:bodyPr rtlCol="0"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rtlCol="0"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cxnSp>
        <p:nvCxnSpPr>
          <p:cNvPr id="10" name="Straight Connector 9">
            <a:extLst>
              <a:ext uri="{FF2B5EF4-FFF2-40B4-BE49-F238E27FC236}">
                <a16:creationId xmlns:a16="http://schemas.microsoft.com/office/drawing/2014/main" id="{4E4B72DA-52CB-4D39-A342-8857B4D959B2}"/>
              </a:ext>
              <a:ext uri="{C183D7F6-B498-43B3-948B-1728B52AA6E4}">
                <adec:decorative xmlns:adec="http://schemas.microsoft.com/office/drawing/2017/decorative" val="1"/>
              </a:ext>
            </a:extLst>
          </p:cNvPr>
          <p:cNvCxnSpPr/>
          <p:nvPr/>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 uri="{C183D7F6-B498-43B3-948B-1728B52AA6E4}">
                <adec:decorative xmlns:adec="http://schemas.microsoft.com/office/drawing/2017/decorative" val="1"/>
              </a:ext>
            </a:extLst>
          </p:cNvPr>
          <p:cNvCxnSpPr>
            <a:cxnSpLocks/>
          </p:cNvCxnSpPr>
          <p:nvPr/>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35623728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2" pos="93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eam Slide 8 Peop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US" noProof="0"/>
              <a:t>Click icon to add picture</a:t>
            </a:r>
            <a:endParaRPr lang="en-GB" noProof="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390120" y="3782039"/>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US" noProof="0"/>
              <a:t>Click icon to add picture</a:t>
            </a:r>
            <a:endParaRPr lang="en-GB" noProof="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69060"/>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739214" y="3796721"/>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716934" y="2428875"/>
            <a:ext cx="1066800" cy="1066800"/>
          </a:xfrm>
          <a:solidFill>
            <a:schemeClr val="tx1"/>
          </a:solidFill>
        </p:spPr>
        <p:txBody>
          <a:bodyPr rtlCol="0">
            <a:normAutofit/>
          </a:bodyPr>
          <a:lstStyle>
            <a:lvl1pPr marL="0" indent="0">
              <a:buNone/>
              <a:defRPr sz="900">
                <a:solidFill>
                  <a:schemeClr val="bg1"/>
                </a:solidFill>
              </a:defRPr>
            </a:lvl1pPr>
            <a:lvl2pPr marL="457200" indent="0">
              <a:lnSpc>
                <a:spcPct val="100000"/>
              </a:lnSpc>
              <a:buNone/>
              <a:defRPr sz="900">
                <a:solidFill>
                  <a:schemeClr val="bg1"/>
                </a:solidFill>
              </a:defRPr>
            </a:lvl2pPr>
          </a:lstStyle>
          <a:p>
            <a:pPr lvl="0" rtl="0"/>
            <a:r>
              <a:rPr lang="en-US" noProof="0"/>
              <a:t>Click icon to add picture</a:t>
            </a:r>
            <a:endParaRPr lang="en-GB" noProof="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339926" y="3669060"/>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217963" y="3796721"/>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US" noProof="0"/>
              <a:t>Click icon to add picture</a:t>
            </a:r>
            <a:endParaRPr lang="en-GB" noProof="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634432" y="3782039"/>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US" noProof="0"/>
              <a:t>Click icon to add picture</a:t>
            </a:r>
            <a:endParaRPr lang="en-GB" noProof="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390120" y="5640875"/>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US" noProof="0"/>
              <a:t>Click icon to add picture</a:t>
            </a:r>
            <a:endParaRPr lang="en-GB" noProof="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27896"/>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739214" y="5655557"/>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57" name="Picture Placeholder 10">
            <a:extLst>
              <a:ext uri="{FF2B5EF4-FFF2-40B4-BE49-F238E27FC236}">
                <a16:creationId xmlns:a16="http://schemas.microsoft.com/office/drawing/2014/main" id="{0FB38616-82FB-4DAD-A82E-3777ACB41148}"/>
              </a:ext>
            </a:extLst>
          </p:cNvPr>
          <p:cNvSpPr>
            <a:spLocks noGrp="1"/>
          </p:cNvSpPr>
          <p:nvPr>
            <p:ph type="pic" sz="quarter" idx="28"/>
          </p:nvPr>
        </p:nvSpPr>
        <p:spPr>
          <a:xfrm>
            <a:off x="6716934" y="4287711"/>
            <a:ext cx="1066800" cy="1066800"/>
          </a:xfrm>
          <a:solidFill>
            <a:schemeClr val="tx1"/>
          </a:solidFill>
        </p:spPr>
        <p:txBody>
          <a:bodyPr rtlCol="0">
            <a:normAutofit/>
          </a:bodyPr>
          <a:lstStyle>
            <a:lvl1pPr marL="0" indent="0">
              <a:buNone/>
              <a:defRPr sz="900">
                <a:solidFill>
                  <a:schemeClr val="bg1"/>
                </a:solidFill>
              </a:defRPr>
            </a:lvl1pPr>
            <a:lvl2pPr marL="457200" indent="0">
              <a:lnSpc>
                <a:spcPct val="100000"/>
              </a:lnSpc>
              <a:buNone/>
              <a:defRPr sz="900">
                <a:solidFill>
                  <a:schemeClr val="bg1"/>
                </a:solidFill>
              </a:defRPr>
            </a:lvl2pPr>
          </a:lstStyle>
          <a:p>
            <a:pPr lvl="0" rtl="0"/>
            <a:r>
              <a:rPr lang="en-US" noProof="0"/>
              <a:t>Click icon to add picture</a:t>
            </a:r>
            <a:endParaRPr lang="en-GB" noProof="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27896"/>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229878" y="5655557"/>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rtlCol="0">
            <a:normAutofit/>
          </a:bodyPr>
          <a:lstStyle>
            <a:lvl1pPr marL="0" indent="0">
              <a:lnSpc>
                <a:spcPct val="100000"/>
              </a:lnSpc>
              <a:buNone/>
              <a:defRPr sz="900">
                <a:solidFill>
                  <a:schemeClr val="bg1"/>
                </a:solidFill>
              </a:defRPr>
            </a:lvl1pPr>
          </a:lstStyle>
          <a:p>
            <a:pPr rtl="0"/>
            <a:r>
              <a:rPr lang="en-US" noProof="0"/>
              <a:t>Click icon to add picture</a:t>
            </a:r>
            <a:endParaRPr lang="en-GB" noProof="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rtlCol="0"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634432" y="5640875"/>
            <a:ext cx="2057400" cy="343061"/>
          </a:xfrm>
        </p:spPr>
        <p:txBody>
          <a:bodyPr rtlCol="0"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solidFill>
                  <a:srgbClr val="898989"/>
                </a:solidFill>
              </a:defRPr>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solidFill>
                  <a:srgbClr val="898989"/>
                </a:solidFill>
              </a:defRPr>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solidFill>
                  <a:srgbClr val="898989"/>
                </a:solidFill>
              </a:defRPr>
            </a:lvl1pPr>
          </a:lstStyle>
          <a:p>
            <a:pPr rtl="0"/>
            <a:fld id="{B5CEABB6-07DC-46E8-9B57-56EC44A396E5}" type="slidenum">
              <a:rPr lang="en-GB" noProof="0" smtClean="0"/>
              <a:t>‹#›</a:t>
            </a:fld>
            <a:endParaRPr lang="en-GB" noProof="0"/>
          </a:p>
        </p:txBody>
      </p:sp>
      <p:pic>
        <p:nvPicPr>
          <p:cNvPr id="13" name="Graphic 12">
            <a:extLst>
              <a:ext uri="{FF2B5EF4-FFF2-40B4-BE49-F238E27FC236}">
                <a16:creationId xmlns:a16="http://schemas.microsoft.com/office/drawing/2014/main" id="{B0DFD584-E5CF-41EF-B51E-679CE22DDF93}"/>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spTree>
    <p:extLst>
      <p:ext uri="{BB962C8B-B14F-4D97-AF65-F5344CB8AC3E}">
        <p14:creationId xmlns:p14="http://schemas.microsoft.com/office/powerpoint/2010/main" val="609095538"/>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unding">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1328057"/>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3790950" cy="8921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11" name="Content Placeholder 10">
            <a:extLst>
              <a:ext uri="{FF2B5EF4-FFF2-40B4-BE49-F238E27FC236}">
                <a16:creationId xmlns:a16="http://schemas.microsoft.com/office/drawing/2014/main" id="{319EE98D-9541-4F21-8952-3026DEF75EC4}"/>
              </a:ext>
            </a:extLst>
          </p:cNvPr>
          <p:cNvSpPr>
            <a:spLocks noGrp="1"/>
          </p:cNvSpPr>
          <p:nvPr>
            <p:ph sz="quarter" idx="21" hasCustomPrompt="1"/>
          </p:nvPr>
        </p:nvSpPr>
        <p:spPr>
          <a:xfrm>
            <a:off x="1075447" y="2118642"/>
            <a:ext cx="1856232" cy="1664208"/>
          </a:xfrm>
        </p:spPr>
        <p:txBody>
          <a:bodyPr rtlCol="0"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add content</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838200" y="3788813"/>
            <a:ext cx="2330726" cy="804859"/>
          </a:xfrm>
        </p:spPr>
        <p:txBody>
          <a:bodyPr lIns="0" rIns="0" rtlCol="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17" name="Text Placeholder 2">
            <a:extLst>
              <a:ext uri="{FF2B5EF4-FFF2-40B4-BE49-F238E27FC236}">
                <a16:creationId xmlns:a16="http://schemas.microsoft.com/office/drawing/2014/main" id="{E43D2F47-FAF2-42C2-967D-251DD4B940D7}"/>
              </a:ext>
            </a:extLst>
          </p:cNvPr>
          <p:cNvSpPr>
            <a:spLocks noGrp="1"/>
          </p:cNvSpPr>
          <p:nvPr>
            <p:ph type="body" idx="17" hasCustomPrompt="1"/>
          </p:nvPr>
        </p:nvSpPr>
        <p:spPr>
          <a:xfrm>
            <a:off x="838200" y="4464810"/>
            <a:ext cx="2330726" cy="438505"/>
          </a:xfrm>
        </p:spPr>
        <p:txBody>
          <a:bodyPr lIns="0" rIns="0" rtlCol="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838200" y="5120722"/>
            <a:ext cx="2330726" cy="853167"/>
          </a:xfrm>
        </p:spPr>
        <p:txBody>
          <a:bodyPr lIns="0" rIns="0" rtlCol="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US" noProof="0"/>
              <a:t>Click to edit Master text styles</a:t>
            </a:r>
          </a:p>
        </p:txBody>
      </p:sp>
      <p:sp>
        <p:nvSpPr>
          <p:cNvPr id="24" name="Content Placeholder 10">
            <a:extLst>
              <a:ext uri="{FF2B5EF4-FFF2-40B4-BE49-F238E27FC236}">
                <a16:creationId xmlns:a16="http://schemas.microsoft.com/office/drawing/2014/main" id="{AB843230-A4E3-4E21-AA93-998E28EB9018}"/>
              </a:ext>
            </a:extLst>
          </p:cNvPr>
          <p:cNvSpPr>
            <a:spLocks noGrp="1"/>
          </p:cNvSpPr>
          <p:nvPr>
            <p:ph sz="quarter" idx="22" hasCustomPrompt="1"/>
          </p:nvPr>
        </p:nvSpPr>
        <p:spPr>
          <a:xfrm>
            <a:off x="3811391" y="2118642"/>
            <a:ext cx="1856232" cy="1664208"/>
          </a:xfrm>
        </p:spPr>
        <p:txBody>
          <a:bodyPr rtlCol="0"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add content</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3562665" y="3788813"/>
            <a:ext cx="2342205" cy="804859"/>
          </a:xfrm>
        </p:spPr>
        <p:txBody>
          <a:bodyPr lIns="0" rIns="0" rtlCol="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18" name="Text Placeholder 4">
            <a:extLst>
              <a:ext uri="{FF2B5EF4-FFF2-40B4-BE49-F238E27FC236}">
                <a16:creationId xmlns:a16="http://schemas.microsoft.com/office/drawing/2014/main" id="{3322C250-87FC-4F14-A42C-FFDA120D0D64}"/>
              </a:ext>
            </a:extLst>
          </p:cNvPr>
          <p:cNvSpPr>
            <a:spLocks noGrp="1"/>
          </p:cNvSpPr>
          <p:nvPr>
            <p:ph type="body" sz="quarter" idx="18" hasCustomPrompt="1"/>
          </p:nvPr>
        </p:nvSpPr>
        <p:spPr>
          <a:xfrm>
            <a:off x="3562665" y="4464810"/>
            <a:ext cx="2342205" cy="438505"/>
          </a:xfrm>
        </p:spPr>
        <p:txBody>
          <a:bodyPr lIns="0" rIns="0" rtlCol="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EDIT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3562665" y="5120722"/>
            <a:ext cx="2342205" cy="853167"/>
          </a:xfrm>
        </p:spPr>
        <p:txBody>
          <a:bodyPr lIns="0" rIns="0" rtlCol="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US" noProof="0"/>
              <a:t>Click to edit Master text styles</a:t>
            </a:r>
          </a:p>
        </p:txBody>
      </p:sp>
      <p:sp>
        <p:nvSpPr>
          <p:cNvPr id="25" name="Content Placeholder 10">
            <a:extLst>
              <a:ext uri="{FF2B5EF4-FFF2-40B4-BE49-F238E27FC236}">
                <a16:creationId xmlns:a16="http://schemas.microsoft.com/office/drawing/2014/main" id="{3AE0369E-A275-4E5A-AE0F-B1F9A54DEDFC}"/>
              </a:ext>
            </a:extLst>
          </p:cNvPr>
          <p:cNvSpPr>
            <a:spLocks noGrp="1"/>
          </p:cNvSpPr>
          <p:nvPr>
            <p:ph sz="quarter" idx="23" hasCustomPrompt="1"/>
          </p:nvPr>
        </p:nvSpPr>
        <p:spPr>
          <a:xfrm>
            <a:off x="6524377" y="2118642"/>
            <a:ext cx="1856232" cy="1664208"/>
          </a:xfrm>
        </p:spPr>
        <p:txBody>
          <a:bodyPr rtlCol="0"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add content</a:t>
            </a:r>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6298609" y="3788813"/>
            <a:ext cx="2330726" cy="804859"/>
          </a:xfrm>
        </p:spPr>
        <p:txBody>
          <a:bodyPr lIns="0" rIns="0" rtlCol="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19" name="Text Placeholder 2">
            <a:extLst>
              <a:ext uri="{FF2B5EF4-FFF2-40B4-BE49-F238E27FC236}">
                <a16:creationId xmlns:a16="http://schemas.microsoft.com/office/drawing/2014/main" id="{D3C675D6-83FA-4036-B516-098EDCAF2506}"/>
              </a:ext>
            </a:extLst>
          </p:cNvPr>
          <p:cNvSpPr>
            <a:spLocks noGrp="1"/>
          </p:cNvSpPr>
          <p:nvPr>
            <p:ph type="body" idx="19" hasCustomPrompt="1"/>
          </p:nvPr>
        </p:nvSpPr>
        <p:spPr>
          <a:xfrm>
            <a:off x="6298609" y="4464810"/>
            <a:ext cx="2330726" cy="438505"/>
          </a:xfrm>
        </p:spPr>
        <p:txBody>
          <a:bodyPr lIns="0" rIns="0" rtlCol="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6298609" y="5120722"/>
            <a:ext cx="2330726" cy="853167"/>
          </a:xfrm>
        </p:spPr>
        <p:txBody>
          <a:bodyPr lIns="0" rIns="0" rtlCol="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US" noProof="0"/>
              <a:t>Click to edit Master text styles</a:t>
            </a:r>
          </a:p>
        </p:txBody>
      </p:sp>
      <p:sp>
        <p:nvSpPr>
          <p:cNvPr id="26" name="Content Placeholder 10">
            <a:extLst>
              <a:ext uri="{FF2B5EF4-FFF2-40B4-BE49-F238E27FC236}">
                <a16:creationId xmlns:a16="http://schemas.microsoft.com/office/drawing/2014/main" id="{CCA3A81E-171B-4946-B8BA-B2F406CF0939}"/>
              </a:ext>
            </a:extLst>
          </p:cNvPr>
          <p:cNvSpPr>
            <a:spLocks noGrp="1"/>
          </p:cNvSpPr>
          <p:nvPr>
            <p:ph sz="quarter" idx="24" hasCustomPrompt="1"/>
          </p:nvPr>
        </p:nvSpPr>
        <p:spPr>
          <a:xfrm>
            <a:off x="9260321" y="2118642"/>
            <a:ext cx="1856232" cy="1664208"/>
          </a:xfrm>
        </p:spPr>
        <p:txBody>
          <a:bodyPr rtlCol="0"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add content</a:t>
            </a:r>
          </a:p>
        </p:txBody>
      </p:sp>
      <p:sp>
        <p:nvSpPr>
          <p:cNvPr id="14" name="Text Placeholder 2">
            <a:extLst>
              <a:ext uri="{FF2B5EF4-FFF2-40B4-BE49-F238E27FC236}">
                <a16:creationId xmlns:a16="http://schemas.microsoft.com/office/drawing/2014/main" id="{84A1E92D-A5BF-4268-BFF3-1418A1F03589}"/>
              </a:ext>
            </a:extLst>
          </p:cNvPr>
          <p:cNvSpPr>
            <a:spLocks noGrp="1"/>
          </p:cNvSpPr>
          <p:nvPr>
            <p:ph type="body" idx="15" hasCustomPrompt="1"/>
          </p:nvPr>
        </p:nvSpPr>
        <p:spPr>
          <a:xfrm>
            <a:off x="9023074" y="3788457"/>
            <a:ext cx="2330726" cy="804859"/>
          </a:xfrm>
        </p:spPr>
        <p:txBody>
          <a:bodyPr lIns="0" rIns="0" rtlCol="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a:t>
            </a:r>
          </a:p>
        </p:txBody>
      </p:sp>
      <p:sp>
        <p:nvSpPr>
          <p:cNvPr id="23" name="Text Placeholder 2">
            <a:extLst>
              <a:ext uri="{FF2B5EF4-FFF2-40B4-BE49-F238E27FC236}">
                <a16:creationId xmlns:a16="http://schemas.microsoft.com/office/drawing/2014/main" id="{B6439AAC-8A96-4015-8A87-ED8DF7027B60}"/>
              </a:ext>
            </a:extLst>
          </p:cNvPr>
          <p:cNvSpPr>
            <a:spLocks noGrp="1"/>
          </p:cNvSpPr>
          <p:nvPr>
            <p:ph type="body" idx="20" hasCustomPrompt="1"/>
          </p:nvPr>
        </p:nvSpPr>
        <p:spPr>
          <a:xfrm>
            <a:off x="9023074" y="4464454"/>
            <a:ext cx="2330726" cy="438505"/>
          </a:xfrm>
        </p:spPr>
        <p:txBody>
          <a:bodyPr lIns="0" rIns="0" rtlCol="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a:t>
            </a:r>
          </a:p>
        </p:txBody>
      </p:sp>
      <p:sp>
        <p:nvSpPr>
          <p:cNvPr id="15" name="Content Placeholder 3">
            <a:extLst>
              <a:ext uri="{FF2B5EF4-FFF2-40B4-BE49-F238E27FC236}">
                <a16:creationId xmlns:a16="http://schemas.microsoft.com/office/drawing/2014/main" id="{492F9083-A886-4EEB-94D6-1FAE6DC33000}"/>
              </a:ext>
            </a:extLst>
          </p:cNvPr>
          <p:cNvSpPr>
            <a:spLocks noGrp="1"/>
          </p:cNvSpPr>
          <p:nvPr>
            <p:ph sz="half" idx="16"/>
          </p:nvPr>
        </p:nvSpPr>
        <p:spPr>
          <a:xfrm>
            <a:off x="9023074" y="5120366"/>
            <a:ext cx="2330726" cy="853167"/>
          </a:xfrm>
        </p:spPr>
        <p:txBody>
          <a:bodyPr lIns="0" rIns="0" rtlCol="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US" noProof="0"/>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1386696317"/>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rtlCol="0" anchor="b">
            <a:normAutofit/>
          </a:bodyPr>
          <a:lstStyle>
            <a:lvl1pPr>
              <a:defRPr lang="en-US" sz="2800" kern="1200" cap="all" spc="150" baseline="0" dirty="0">
                <a:solidFill>
                  <a:schemeClr val="tx1"/>
                </a:solidFill>
                <a:latin typeface="+mj-lt"/>
                <a:ea typeface="+mj-ea"/>
                <a:cs typeface="+mj-cs"/>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82546"/>
            <a:ext cx="5111750" cy="1525588"/>
          </a:xfrm>
        </p:spPr>
        <p:txBody>
          <a:bodyPr rtlCol="0" anchor="b">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US" noProof="0"/>
              <a:t>Click to edit Master text styles</a:t>
            </a:r>
          </a:p>
        </p:txBody>
      </p:sp>
      <p:cxnSp>
        <p:nvCxnSpPr>
          <p:cNvPr id="23" name="Straight Connector 22">
            <a:extLst>
              <a:ext uri="{FF2B5EF4-FFF2-40B4-BE49-F238E27FC236}">
                <a16:creationId xmlns:a16="http://schemas.microsoft.com/office/drawing/2014/main" id="{D87F08D6-2CA7-4A5A-BE34-07113DCA535D}"/>
              </a:ext>
            </a:extLst>
          </p:cNvPr>
          <p:cNvCxnSpPr>
            <a:cxnSpLocks/>
          </p:cNvCxnSpPr>
          <p:nvPr/>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rtlCol="0"/>
          <a:lstStyle>
            <a:lvl1pPr>
              <a:defRPr sz="900"/>
            </a:lvl1pPr>
          </a:lstStyle>
          <a:p>
            <a:pPr rtl="0"/>
            <a:r>
              <a:rPr lang="en-GB" noProof="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rtlCol="0"/>
          <a:lstStyle>
            <a:lvl1pPr>
              <a:defRPr sz="900"/>
            </a:lvl1pPr>
          </a:lstStyle>
          <a:p>
            <a:pPr rtl="0"/>
            <a:r>
              <a:rPr lang="en-GB" noProof="0"/>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1616316768"/>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499" y="1020445"/>
            <a:ext cx="3171825" cy="1325563"/>
          </a:xfrm>
        </p:spPr>
        <p:txBody>
          <a:bodyPr rtlCol="0" anchor="b">
            <a:normAutofit/>
          </a:bodyPr>
          <a:lstStyle>
            <a:lvl1pPr>
              <a:defRPr sz="2800" spc="150" baseline="0">
                <a:solidFill>
                  <a:schemeClr val="bg1"/>
                </a:solidFill>
              </a:defRPr>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499" y="2924175"/>
            <a:ext cx="3171825" cy="2519363"/>
          </a:xfrm>
        </p:spPr>
        <p:txBody>
          <a:bodyPr rtlCol="0">
            <a:normAutofit/>
          </a:bodyPr>
          <a:lstStyle>
            <a:lvl1pPr marL="0" indent="0">
              <a:lnSpc>
                <a:spcPct val="120000"/>
              </a:lnSpc>
              <a:spcBef>
                <a:spcPts val="1000"/>
              </a:spcBef>
              <a:buNone/>
              <a:defRPr sz="1400" baseline="0">
                <a:solidFill>
                  <a:schemeClr val="bg1"/>
                </a:solidFill>
              </a:defRPr>
            </a:lvl1pPr>
            <a:lvl2pPr marL="457200" indent="0">
              <a:lnSpc>
                <a:spcPct val="120000"/>
              </a:lnSpc>
              <a:spcBef>
                <a:spcPts val="1000"/>
              </a:spcBef>
              <a:buNone/>
              <a:defRPr sz="1400" baseline="0">
                <a:solidFill>
                  <a:schemeClr val="bg1"/>
                </a:solidFill>
              </a:defRPr>
            </a:lvl2pPr>
            <a:lvl3pPr marL="914400" indent="0">
              <a:lnSpc>
                <a:spcPct val="120000"/>
              </a:lnSpc>
              <a:spcBef>
                <a:spcPts val="1000"/>
              </a:spcBef>
              <a:buNone/>
              <a:defRPr sz="1400" baseline="0">
                <a:solidFill>
                  <a:schemeClr val="bg1"/>
                </a:solidFill>
              </a:defRPr>
            </a:lvl3pPr>
            <a:lvl4pPr marL="1371600" indent="0">
              <a:lnSpc>
                <a:spcPct val="120000"/>
              </a:lnSpc>
              <a:spcBef>
                <a:spcPts val="1000"/>
              </a:spcBef>
              <a:buNone/>
              <a:defRPr sz="1400" baseline="0">
                <a:solidFill>
                  <a:schemeClr val="bg1"/>
                </a:solidFill>
              </a:defRPr>
            </a:lvl4pPr>
            <a:lvl5pPr marL="1828800" indent="0">
              <a:lnSpc>
                <a:spcPct val="120000"/>
              </a:lnSpc>
              <a:spcBef>
                <a:spcPts val="1000"/>
              </a:spcBef>
              <a:buNone/>
              <a:defRPr sz="1400" baseline="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rtlCol="0"/>
          <a:lstStyle>
            <a:lvl1pPr>
              <a:defRPr sz="900"/>
            </a:lvl1pPr>
          </a:lstStyle>
          <a:p>
            <a:pPr rtl="0"/>
            <a:r>
              <a:rPr lang="en-GB" noProof="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rtlCol="0"/>
          <a:lstStyle>
            <a:lvl1pPr>
              <a:defRPr sz="900"/>
            </a:lvl1pPr>
          </a:lstStyle>
          <a:p>
            <a:pPr rtl="0"/>
            <a:r>
              <a:rPr lang="en-GB" noProof="0"/>
              <a:t>Pitch Deck</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26312703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rtlCol="0" anchor="b">
            <a:noAutofit/>
          </a:bodyPr>
          <a:lstStyle>
            <a:lvl1pPr algn="l">
              <a:defRPr sz="3200" spc="150" baseline="0">
                <a:solidFill>
                  <a:schemeClr val="bg1"/>
                </a:solidFill>
              </a:defRPr>
            </a:lvl1pPr>
          </a:lstStyle>
          <a:p>
            <a:pPr rtl="0"/>
            <a:r>
              <a:rPr lang="en-GB" noProof="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2004161"/>
          </a:xfrm>
        </p:spPr>
        <p:txBody>
          <a:bodyPr rtlCol="0">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pic>
        <p:nvPicPr>
          <p:cNvPr id="6" name="Graphic 5">
            <a:extLst>
              <a:ext uri="{FF2B5EF4-FFF2-40B4-BE49-F238E27FC236}">
                <a16:creationId xmlns:a16="http://schemas.microsoft.com/office/drawing/2014/main" id="{ED3361C9-310A-4255-A94E-B77588962DA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rtlCol="0"/>
          <a:lstStyle>
            <a:lvl1pPr>
              <a:defRPr sz="900"/>
            </a:lvl1pPr>
          </a:lstStyle>
          <a:p>
            <a:pPr rtl="0"/>
            <a:r>
              <a:rPr lang="en-GB" noProof="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rtlCol="0"/>
          <a:lstStyle>
            <a:lvl1pPr>
              <a:defRPr sz="900"/>
            </a:lvl1pPr>
          </a:lstStyle>
          <a:p>
            <a:pPr rtl="0"/>
            <a:r>
              <a:rPr lang="en-GB" noProof="0"/>
              <a:t>Pitch Deck</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429355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pPr rtl="0"/>
            <a:endParaRPr lang="en-GB" noProof="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rtlCol="0">
            <a:normAutofit/>
          </a:bodyPr>
          <a:lstStyle>
            <a:lvl1pPr>
              <a:defRPr lang="en-US" sz="2800" kern="1200" cap="all" spc="150" baseline="0" dirty="0">
                <a:solidFill>
                  <a:schemeClr val="tx1"/>
                </a:solidFill>
                <a:latin typeface="+mj-lt"/>
                <a:ea typeface="+mj-ea"/>
                <a:cs typeface="+mj-cs"/>
              </a:defRPr>
            </a:lvl1pPr>
          </a:lstStyle>
          <a:p>
            <a:pPr rtl="0"/>
            <a:r>
              <a:rPr lang="en-GB" noProof="0"/>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hasCustomPrompt="1"/>
          </p:nvPr>
        </p:nvSpPr>
        <p:spPr>
          <a:xfrm>
            <a:off x="148318" y="1481138"/>
            <a:ext cx="2141764" cy="514350"/>
          </a:xfrm>
        </p:spPr>
        <p:txBody>
          <a:bodyPr rtlCol="0" anchor="ctr">
            <a:noAutofit/>
          </a:bodyPr>
          <a:lstStyle>
            <a:lvl1pPr marL="0" indent="0" algn="r">
              <a:buNone/>
              <a:defRPr sz="1600" cap="all" spc="150" baseline="0"/>
            </a:lvl1pPr>
          </a:lstStyle>
          <a:p>
            <a:pPr lvl="0" rtl="0"/>
            <a:r>
              <a:rPr lang="en-GB" noProof="0"/>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hasCustomPrompt="1"/>
          </p:nvPr>
        </p:nvSpPr>
        <p:spPr>
          <a:xfrm>
            <a:off x="714375" y="2557463"/>
            <a:ext cx="2141764" cy="514350"/>
          </a:xfrm>
        </p:spPr>
        <p:txBody>
          <a:bodyPr rtlCol="0" anchor="ctr">
            <a:noAutofit/>
          </a:bodyPr>
          <a:lstStyle>
            <a:lvl1pPr marL="0" indent="0" algn="r">
              <a:buNone/>
              <a:defRPr sz="1600" cap="all" spc="150" baseline="0"/>
            </a:lvl1pPr>
          </a:lstStyle>
          <a:p>
            <a:pPr lvl="0" rtl="0"/>
            <a:r>
              <a:rPr lang="en-GB" noProof="0"/>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hasCustomPrompt="1"/>
          </p:nvPr>
        </p:nvSpPr>
        <p:spPr>
          <a:xfrm>
            <a:off x="1320800" y="3633788"/>
            <a:ext cx="2141764" cy="514350"/>
          </a:xfrm>
        </p:spPr>
        <p:txBody>
          <a:bodyPr rtlCol="0" anchor="ctr">
            <a:noAutofit/>
          </a:bodyPr>
          <a:lstStyle>
            <a:lvl1pPr marL="0" indent="0" algn="r">
              <a:buNone/>
              <a:defRPr sz="1600" cap="all" spc="150" baseline="0"/>
            </a:lvl1pPr>
          </a:lstStyle>
          <a:p>
            <a:pPr lvl="0" rtl="0"/>
            <a:r>
              <a:rPr lang="en-GB" noProof="0"/>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hasCustomPrompt="1"/>
          </p:nvPr>
        </p:nvSpPr>
        <p:spPr>
          <a:xfrm>
            <a:off x="1905000" y="4710114"/>
            <a:ext cx="2141764" cy="514350"/>
          </a:xfrm>
        </p:spPr>
        <p:txBody>
          <a:bodyPr rtlCol="0" anchor="ctr">
            <a:noAutofit/>
          </a:bodyPr>
          <a:lstStyle>
            <a:lvl1pPr marL="0" indent="0" algn="r">
              <a:buNone/>
              <a:defRPr sz="1600" cap="all" spc="150" baseline="0"/>
            </a:lvl1pPr>
          </a:lstStyle>
          <a:p>
            <a:pPr lvl="0" rtl="0"/>
            <a:r>
              <a:rPr lang="en-GB" noProof="0"/>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5" y="1594478"/>
            <a:ext cx="5539095" cy="1010842"/>
          </a:xfrm>
        </p:spPr>
        <p:txBody>
          <a:bodyPr rtlCol="0" anchor="t">
            <a:normAutofit/>
          </a:bodyPr>
          <a:lstStyle>
            <a:lvl1pPr marL="0" indent="0" algn="l">
              <a:lnSpc>
                <a:spcPct val="100000"/>
              </a:lnSpc>
              <a:buNone/>
              <a:defRPr sz="1400" spc="50" baseline="0"/>
            </a:lvl1pPr>
          </a:lstStyle>
          <a:p>
            <a:pPr lvl="0" rtl="0"/>
            <a:r>
              <a:rPr lang="en-GB" noProof="0"/>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8" y="2673328"/>
            <a:ext cx="5539095" cy="1010842"/>
          </a:xfrm>
        </p:spPr>
        <p:txBody>
          <a:bodyPr rtlCol="0" anchor="t">
            <a:normAutofit/>
          </a:bodyPr>
          <a:lstStyle>
            <a:lvl1pPr marL="0" indent="0" algn="l">
              <a:lnSpc>
                <a:spcPct val="100000"/>
              </a:lnSpc>
              <a:buNone/>
              <a:defRPr sz="1400" spc="50" baseline="0"/>
            </a:lvl1pPr>
          </a:lstStyle>
          <a:p>
            <a:pPr lvl="0" rtl="0"/>
            <a:r>
              <a:rPr lang="en-GB" noProof="0"/>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7" y="3755394"/>
            <a:ext cx="5539095" cy="1010842"/>
          </a:xfrm>
        </p:spPr>
        <p:txBody>
          <a:bodyPr rtlCol="0" anchor="t">
            <a:normAutofit/>
          </a:bodyPr>
          <a:lstStyle>
            <a:lvl1pPr marL="0" indent="0" algn="l">
              <a:lnSpc>
                <a:spcPct val="100000"/>
              </a:lnSpc>
              <a:buNone/>
              <a:defRPr sz="1400" spc="50" baseline="0"/>
            </a:lvl1pPr>
          </a:lstStyle>
          <a:p>
            <a:pPr lvl="0" rtl="0"/>
            <a:r>
              <a:rPr lang="en-GB" noProof="0"/>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79" y="4824430"/>
            <a:ext cx="5539095" cy="1010842"/>
          </a:xfrm>
        </p:spPr>
        <p:txBody>
          <a:bodyPr rtlCol="0" anchor="t">
            <a:normAutofit/>
          </a:bodyPr>
          <a:lstStyle>
            <a:lvl1pPr marL="0" indent="0" algn="l">
              <a:lnSpc>
                <a:spcPct val="100000"/>
              </a:lnSpc>
              <a:buNone/>
              <a:defRPr sz="1400" spc="50" baseline="0"/>
            </a:lvl1pPr>
          </a:lstStyle>
          <a:p>
            <a:pPr lvl="0" rtl="0"/>
            <a:r>
              <a:rPr lang="en-GB" noProof="0"/>
              <a:t>Click to edit master text style</a:t>
            </a:r>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rtlCol="0"/>
          <a:lstStyle>
            <a:lvl1pPr>
              <a:defRPr sz="900">
                <a:solidFill>
                  <a:srgbClr val="898989"/>
                </a:solidFill>
              </a:defRPr>
            </a:lvl1pPr>
          </a:lstStyle>
          <a:p>
            <a:pPr rtl="0"/>
            <a:r>
              <a:rPr lang="en-GB" noProof="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175279" y="6356350"/>
            <a:ext cx="1808712" cy="365125"/>
          </a:xfrm>
        </p:spPr>
        <p:txBody>
          <a:bodyPr rtlCol="0"/>
          <a:lstStyle>
            <a:lvl1pPr>
              <a:defRPr sz="900"/>
            </a:lvl1pPr>
          </a:lstStyle>
          <a:p>
            <a:pPr algn="l" rtl="0"/>
            <a:r>
              <a:rPr lang="en-GB" noProof="0"/>
              <a:t>Pitch Deck</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3052812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2 Column">
    <p:bg>
      <p:bgPr>
        <a:solidFill>
          <a:schemeClr val="tx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spc="150" baseline="0" dirty="0">
                <a:solidFill>
                  <a:schemeClr val="bg1"/>
                </a:solidFill>
                <a:latin typeface="+mj-lt"/>
                <a:ea typeface="+mj-ea"/>
                <a:cs typeface="+mj-cs"/>
              </a:defRPr>
            </a:lvl1pPr>
          </a:lstStyle>
          <a:p>
            <a:pPr rtl="0"/>
            <a:r>
              <a:rPr lang="en-GB" noProof="0"/>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485900" y="2563123"/>
            <a:ext cx="4031945" cy="365125"/>
          </a:xfrm>
        </p:spPr>
        <p:txBody>
          <a:bodyPr rtlCol="0">
            <a:normAutofit/>
          </a:bodyPr>
          <a:lstStyle>
            <a:lvl1pPr marL="0" indent="0" algn="ctr">
              <a:buNone/>
              <a:defRPr lang="en-US" sz="2000" kern="1200" spc="150" baseline="0" dirty="0">
                <a:solidFill>
                  <a:schemeClr val="bg1"/>
                </a:solidFill>
                <a:latin typeface="+mj-lt"/>
                <a:ea typeface="+mj-ea"/>
                <a:cs typeface="+mj-cs"/>
              </a:defRPr>
            </a:lvl1pPr>
          </a:lstStyle>
          <a:p>
            <a:pPr lvl="0" rtl="0"/>
            <a:r>
              <a:rPr lang="en-GB" noProof="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485664" y="3070348"/>
            <a:ext cx="4031030" cy="1057308"/>
          </a:xfrm>
        </p:spPr>
        <p:txBody>
          <a:bodyPr rtlCol="0">
            <a:normAutofit/>
          </a:bodyPr>
          <a:lstStyle>
            <a:lvl1pPr marL="0" indent="0" algn="ctr">
              <a:lnSpc>
                <a:spcPct val="100000"/>
              </a:lnSpc>
              <a:buFont typeface="Arial" panose="020B0604020202020204" pitchFamily="34" charset="0"/>
              <a:buNone/>
              <a:defRPr sz="1400">
                <a:solidFill>
                  <a:schemeClr val="bg1"/>
                </a:solidFill>
              </a:defRPr>
            </a:lvl1pPr>
          </a:lstStyle>
          <a:p>
            <a:pPr lvl="0" rtl="0"/>
            <a:r>
              <a:rPr lang="en-GB" noProof="0"/>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6673004" y="2563123"/>
            <a:ext cx="4031945" cy="365125"/>
          </a:xfrm>
        </p:spPr>
        <p:txBody>
          <a:bodyPr rtlCol="0">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6673143" y="3070348"/>
            <a:ext cx="4031030" cy="1057308"/>
          </a:xfrm>
        </p:spPr>
        <p:txBody>
          <a:bodyPr rtlCol="0">
            <a:normAutofit/>
          </a:bodyPr>
          <a:lstStyle>
            <a:lvl1pPr marL="0" indent="0" algn="ctr">
              <a:lnSpc>
                <a:spcPct val="100000"/>
              </a:lnSpc>
              <a:buFont typeface="Arial" panose="020B0604020202020204" pitchFamily="34" charset="0"/>
              <a:buNone/>
              <a:defRPr sz="1400">
                <a:solidFill>
                  <a:schemeClr val="bg1"/>
                </a:solidFill>
              </a:defRPr>
            </a:lvl1pPr>
          </a:lstStyle>
          <a:p>
            <a:pPr lvl="0" rtl="0"/>
            <a:r>
              <a:rPr lang="en-GB" noProof="0"/>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1485899" y="4319431"/>
            <a:ext cx="4031945" cy="365125"/>
          </a:xfrm>
        </p:spPr>
        <p:txBody>
          <a:bodyPr rtlCol="0">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1486412" y="4826656"/>
            <a:ext cx="4031030" cy="1057308"/>
          </a:xfrm>
        </p:spPr>
        <p:txBody>
          <a:bodyPr rtlCol="0">
            <a:normAutofit/>
          </a:bodyPr>
          <a:lstStyle>
            <a:lvl1pPr marL="0" indent="0" algn="ctr">
              <a:lnSpc>
                <a:spcPct val="100000"/>
              </a:lnSpc>
              <a:buFont typeface="Arial" panose="020B0604020202020204" pitchFamily="34" charset="0"/>
              <a:buNone/>
              <a:defRPr sz="1400">
                <a:solidFill>
                  <a:schemeClr val="bg1"/>
                </a:solidFill>
              </a:defRPr>
            </a:lvl1pPr>
          </a:lstStyle>
          <a:p>
            <a:pPr lvl="0" rtl="0"/>
            <a:r>
              <a:rPr lang="en-GB" noProof="0"/>
              <a:t>Click to add text</a:t>
            </a:r>
          </a:p>
        </p:txBody>
      </p:sp>
      <p:sp>
        <p:nvSpPr>
          <p:cNvPr id="12" name="Text Placeholder 15">
            <a:extLst>
              <a:ext uri="{FF2B5EF4-FFF2-40B4-BE49-F238E27FC236}">
                <a16:creationId xmlns:a16="http://schemas.microsoft.com/office/drawing/2014/main" id="{3B05E19C-DF33-4515-AC52-F95850810EC1}"/>
              </a:ext>
            </a:extLst>
          </p:cNvPr>
          <p:cNvSpPr>
            <a:spLocks noGrp="1"/>
          </p:cNvSpPr>
          <p:nvPr>
            <p:ph type="body" sz="quarter" idx="23" hasCustomPrompt="1"/>
          </p:nvPr>
        </p:nvSpPr>
        <p:spPr>
          <a:xfrm>
            <a:off x="6672630" y="4319431"/>
            <a:ext cx="4031945" cy="365125"/>
          </a:xfrm>
        </p:spPr>
        <p:txBody>
          <a:bodyPr rtlCol="0">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ADD SUBTITLE</a:t>
            </a:r>
          </a:p>
        </p:txBody>
      </p:sp>
      <p:sp>
        <p:nvSpPr>
          <p:cNvPr id="13" name="Text Placeholder 18">
            <a:extLst>
              <a:ext uri="{FF2B5EF4-FFF2-40B4-BE49-F238E27FC236}">
                <a16:creationId xmlns:a16="http://schemas.microsoft.com/office/drawing/2014/main" id="{C0EBC62D-442C-45D3-B66B-C6578FBB3370}"/>
              </a:ext>
            </a:extLst>
          </p:cNvPr>
          <p:cNvSpPr>
            <a:spLocks noGrp="1"/>
          </p:cNvSpPr>
          <p:nvPr>
            <p:ph type="body" sz="quarter" idx="24" hasCustomPrompt="1"/>
          </p:nvPr>
        </p:nvSpPr>
        <p:spPr>
          <a:xfrm>
            <a:off x="6673143" y="4826656"/>
            <a:ext cx="4031030" cy="1057308"/>
          </a:xfrm>
        </p:spPr>
        <p:txBody>
          <a:bodyPr rtlCol="0">
            <a:normAutofit/>
          </a:bodyPr>
          <a:lstStyle>
            <a:lvl1pPr marL="0" indent="0" algn="ctr">
              <a:lnSpc>
                <a:spcPct val="100000"/>
              </a:lnSpc>
              <a:buFont typeface="Arial" panose="020B0604020202020204" pitchFamily="34" charset="0"/>
              <a:buNone/>
              <a:defRPr sz="1400">
                <a:solidFill>
                  <a:schemeClr val="bg1"/>
                </a:solidFill>
              </a:defRPr>
            </a:lvl1pPr>
          </a:lstStyle>
          <a:p>
            <a:pPr lvl="0" rtl="0"/>
            <a:r>
              <a:rPr lang="en-GB" noProof="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rtlCol="0"/>
          <a:lstStyle/>
          <a:p>
            <a:pPr rtl="0"/>
            <a:r>
              <a:rPr lang="en-GB" noProof="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rtlCol="0"/>
          <a:lstStyle/>
          <a:p>
            <a:pPr rtl="0"/>
            <a:r>
              <a:rPr lang="en-GB" noProof="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rtlCol="0"/>
          <a:lstStyle/>
          <a:p>
            <a:pPr rtl="0"/>
            <a:fld id="{B5CEABB6-07DC-46E8-9B57-56EC44A396E5}" type="slidenum">
              <a:rPr lang="en-GB" noProof="0" smtClean="0"/>
              <a:t>‹#›</a:t>
            </a:fld>
            <a:endParaRPr lang="en-GB" noProof="0"/>
          </a:p>
        </p:txBody>
      </p:sp>
      <p:cxnSp>
        <p:nvCxnSpPr>
          <p:cNvPr id="2" name="Straight Connector 1">
            <a:extLst>
              <a:ext uri="{FF2B5EF4-FFF2-40B4-BE49-F238E27FC236}">
                <a16:creationId xmlns:a16="http://schemas.microsoft.com/office/drawing/2014/main" id="{9298DCF7-7DC1-4618-8133-F63847B0AFE2}"/>
              </a:ext>
              <a:ext uri="{C183D7F6-B498-43B3-948B-1728B52AA6E4}">
                <adec:decorative xmlns:adec="http://schemas.microsoft.com/office/drawing/2017/decorative" val="1"/>
              </a:ext>
            </a:extLst>
          </p:cNvPr>
          <p:cNvCxnSpPr>
            <a:cxnSpLocks/>
          </p:cNvCxnSpPr>
          <p:nvPr userDrawn="1"/>
        </p:nvCxnSpPr>
        <p:spPr>
          <a:xfrm>
            <a:off x="8688388" y="0"/>
            <a:ext cx="3503612" cy="235295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53A6567-233D-4A3B-B52B-DE7E5E35A175}"/>
              </a:ext>
              <a:ext uri="{C183D7F6-B498-43B3-948B-1728B52AA6E4}">
                <adec:decorative xmlns:adec="http://schemas.microsoft.com/office/drawing/2017/decorative" val="1"/>
              </a:ext>
            </a:extLst>
          </p:cNvPr>
          <p:cNvCxnSpPr>
            <a:cxnSpLocks/>
          </p:cNvCxnSpPr>
          <p:nvPr userDrawn="1"/>
        </p:nvCxnSpPr>
        <p:spPr>
          <a:xfrm>
            <a:off x="9720943" y="0"/>
            <a:ext cx="2471057" cy="269903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487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bg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508760" y="4156405"/>
            <a:ext cx="3139440" cy="1325563"/>
          </a:xfrm>
        </p:spPr>
        <p:txBody>
          <a:bodyPr rtlCol="0" anchor="b">
            <a:normAutofit/>
          </a:bodyPr>
          <a:lstStyle>
            <a:lvl1pPr algn="l">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5922254" y="1530635"/>
            <a:ext cx="5433204" cy="365125"/>
          </a:xfrm>
        </p:spPr>
        <p:txBody>
          <a:bodyPr rtlCol="0">
            <a:normAutofit/>
          </a:bodyPr>
          <a:lstStyle>
            <a:lvl1pPr marL="0" indent="0">
              <a:buNone/>
              <a:defRPr lang="en-US" sz="2000" kern="1200" spc="150" baseline="0" dirty="0">
                <a:solidFill>
                  <a:schemeClr val="tx1"/>
                </a:solidFill>
                <a:latin typeface="+mj-lt"/>
                <a:ea typeface="+mj-ea"/>
                <a:cs typeface="+mj-cs"/>
              </a:defRPr>
            </a:lvl1pPr>
          </a:lstStyle>
          <a:p>
            <a:pPr lvl="0" rtl="0"/>
            <a:r>
              <a:rPr lang="en-GB" noProof="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5921828" y="1860060"/>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16" name="Text Placeholder 15">
            <a:extLst>
              <a:ext uri="{FF2B5EF4-FFF2-40B4-BE49-F238E27FC236}">
                <a16:creationId xmlns:a16="http://schemas.microsoft.com/office/drawing/2014/main" id="{07D6A00C-D56B-4E8B-B992-7DA51D3C7261}"/>
              </a:ext>
            </a:extLst>
          </p:cNvPr>
          <p:cNvSpPr>
            <a:spLocks noGrp="1"/>
          </p:cNvSpPr>
          <p:nvPr>
            <p:ph type="body" sz="quarter" idx="23" hasCustomPrompt="1"/>
          </p:nvPr>
        </p:nvSpPr>
        <p:spPr>
          <a:xfrm>
            <a:off x="5922254" y="2630431"/>
            <a:ext cx="5433204" cy="365125"/>
          </a:xfrm>
        </p:spPr>
        <p:txBody>
          <a:bodyPr rtlCol="0">
            <a:normAutofit/>
          </a:bodyPr>
          <a:lstStyle>
            <a:lvl1pPr marL="0" indent="0">
              <a:buNone/>
              <a:defRPr lang="en-US" sz="2000" kern="1200" spc="150" baseline="0" dirty="0">
                <a:solidFill>
                  <a:schemeClr val="tx1"/>
                </a:solidFill>
                <a:latin typeface="+mj-lt"/>
                <a:ea typeface="+mj-ea"/>
                <a:cs typeface="+mj-cs"/>
              </a:defRPr>
            </a:lvl1pPr>
          </a:lstStyle>
          <a:p>
            <a:pPr lvl="0" rtl="0"/>
            <a:r>
              <a:rPr lang="en-GB" noProof="0"/>
              <a:t>CLICK TO ADD SUBTITLE</a:t>
            </a:r>
          </a:p>
        </p:txBody>
      </p:sp>
      <p:sp>
        <p:nvSpPr>
          <p:cNvPr id="18" name="Text Placeholder 18">
            <a:extLst>
              <a:ext uri="{FF2B5EF4-FFF2-40B4-BE49-F238E27FC236}">
                <a16:creationId xmlns:a16="http://schemas.microsoft.com/office/drawing/2014/main" id="{DA90DA32-7E6A-4713-BDC9-73910E2A0E68}"/>
              </a:ext>
            </a:extLst>
          </p:cNvPr>
          <p:cNvSpPr>
            <a:spLocks noGrp="1"/>
          </p:cNvSpPr>
          <p:nvPr>
            <p:ph type="body" sz="quarter" idx="24" hasCustomPrompt="1"/>
          </p:nvPr>
        </p:nvSpPr>
        <p:spPr>
          <a:xfrm>
            <a:off x="5921828" y="2959856"/>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19" name="Text Placeholder 15">
            <a:extLst>
              <a:ext uri="{FF2B5EF4-FFF2-40B4-BE49-F238E27FC236}">
                <a16:creationId xmlns:a16="http://schemas.microsoft.com/office/drawing/2014/main" id="{D7E57261-C874-4DFD-AF7D-F9EC50B3BFD0}"/>
              </a:ext>
            </a:extLst>
          </p:cNvPr>
          <p:cNvSpPr>
            <a:spLocks noGrp="1"/>
          </p:cNvSpPr>
          <p:nvPr>
            <p:ph type="body" sz="quarter" idx="25" hasCustomPrompt="1"/>
          </p:nvPr>
        </p:nvSpPr>
        <p:spPr>
          <a:xfrm>
            <a:off x="5922254" y="3730227"/>
            <a:ext cx="5433204" cy="365125"/>
          </a:xfrm>
        </p:spPr>
        <p:txBody>
          <a:bodyPr rtlCol="0">
            <a:normAutofit/>
          </a:bodyPr>
          <a:lstStyle>
            <a:lvl1pPr marL="0" indent="0">
              <a:buNone/>
              <a:defRPr lang="en-US" sz="2000" kern="1200" spc="150" baseline="0" dirty="0">
                <a:solidFill>
                  <a:schemeClr val="tx1"/>
                </a:solidFill>
                <a:latin typeface="+mj-lt"/>
                <a:ea typeface="+mj-ea"/>
                <a:cs typeface="+mj-cs"/>
              </a:defRPr>
            </a:lvl1pPr>
          </a:lstStyle>
          <a:p>
            <a:pPr lvl="0" rtl="0"/>
            <a:r>
              <a:rPr lang="en-GB" noProof="0"/>
              <a:t>CLICK TO ADD SUBTITLE</a:t>
            </a:r>
          </a:p>
        </p:txBody>
      </p:sp>
      <p:sp>
        <p:nvSpPr>
          <p:cNvPr id="20" name="Text Placeholder 18">
            <a:extLst>
              <a:ext uri="{FF2B5EF4-FFF2-40B4-BE49-F238E27FC236}">
                <a16:creationId xmlns:a16="http://schemas.microsoft.com/office/drawing/2014/main" id="{843F77CE-098F-4777-8C30-5CEE7954D140}"/>
              </a:ext>
            </a:extLst>
          </p:cNvPr>
          <p:cNvSpPr>
            <a:spLocks noGrp="1"/>
          </p:cNvSpPr>
          <p:nvPr>
            <p:ph type="body" sz="quarter" idx="26" hasCustomPrompt="1"/>
          </p:nvPr>
        </p:nvSpPr>
        <p:spPr>
          <a:xfrm>
            <a:off x="5921828" y="4059652"/>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23" name="Text Placeholder 15">
            <a:extLst>
              <a:ext uri="{FF2B5EF4-FFF2-40B4-BE49-F238E27FC236}">
                <a16:creationId xmlns:a16="http://schemas.microsoft.com/office/drawing/2014/main" id="{4CAE269A-B6AB-42A6-9575-6057FA25A29E}"/>
              </a:ext>
            </a:extLst>
          </p:cNvPr>
          <p:cNvSpPr>
            <a:spLocks noGrp="1"/>
          </p:cNvSpPr>
          <p:nvPr>
            <p:ph type="body" sz="quarter" idx="27" hasCustomPrompt="1"/>
          </p:nvPr>
        </p:nvSpPr>
        <p:spPr>
          <a:xfrm>
            <a:off x="5920106" y="4830024"/>
            <a:ext cx="5433204" cy="365125"/>
          </a:xfrm>
        </p:spPr>
        <p:txBody>
          <a:bodyPr rtlCol="0">
            <a:normAutofit/>
          </a:bodyPr>
          <a:lstStyle>
            <a:lvl1pPr marL="0" indent="0">
              <a:buNone/>
              <a:defRPr lang="en-US" sz="2000" kern="1200" spc="150" baseline="0" dirty="0">
                <a:solidFill>
                  <a:schemeClr val="tx1"/>
                </a:solidFill>
                <a:latin typeface="+mj-lt"/>
                <a:ea typeface="+mj-ea"/>
                <a:cs typeface="+mj-cs"/>
              </a:defRPr>
            </a:lvl1pPr>
          </a:lstStyle>
          <a:p>
            <a:pPr lvl="0" rtl="0"/>
            <a:r>
              <a:rPr lang="en-GB" noProof="0"/>
              <a:t>CLICK TO ADD SUBTITLE</a:t>
            </a:r>
          </a:p>
        </p:txBody>
      </p:sp>
      <p:sp>
        <p:nvSpPr>
          <p:cNvPr id="24" name="Text Placeholder 18">
            <a:extLst>
              <a:ext uri="{FF2B5EF4-FFF2-40B4-BE49-F238E27FC236}">
                <a16:creationId xmlns:a16="http://schemas.microsoft.com/office/drawing/2014/main" id="{46866A49-A3A8-4869-961C-EB41F6BC7843}"/>
              </a:ext>
            </a:extLst>
          </p:cNvPr>
          <p:cNvSpPr>
            <a:spLocks noGrp="1"/>
          </p:cNvSpPr>
          <p:nvPr>
            <p:ph type="body" sz="quarter" idx="28" hasCustomPrompt="1"/>
          </p:nvPr>
        </p:nvSpPr>
        <p:spPr>
          <a:xfrm>
            <a:off x="5919680" y="5159449"/>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a:xfrm>
            <a:off x="5919680" y="6356350"/>
            <a:ext cx="947516" cy="365125"/>
          </a:xfrm>
        </p:spPr>
        <p:txBody>
          <a:bodyPr rtlCol="0"/>
          <a:lstStyle>
            <a:lvl1pPr>
              <a:defRPr sz="900"/>
            </a:lvl1pPr>
          </a:lstStyle>
          <a:p>
            <a:pPr rtl="0"/>
            <a:r>
              <a:rPr lang="en-GB" noProof="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a:xfrm>
            <a:off x="7161955" y="6356350"/>
            <a:ext cx="3243942" cy="365125"/>
          </a:xfrm>
        </p:spPr>
        <p:txBody>
          <a:bodyPr rtlCol="0"/>
          <a:lstStyle>
            <a:lvl1pPr>
              <a:defRPr sz="900"/>
            </a:lvl1pPr>
          </a:lstStyle>
          <a:p>
            <a:pPr rtl="0"/>
            <a:r>
              <a:rPr lang="en-GB" noProof="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a:xfrm>
            <a:off x="10700656" y="6356350"/>
            <a:ext cx="653143" cy="365125"/>
          </a:xfrm>
        </p:spPr>
        <p:txBody>
          <a:bodyPr rtlCol="0"/>
          <a:lstStyle>
            <a:lvl1pPr>
              <a:defRPr sz="900"/>
            </a:lvl1pPr>
          </a:lstStyle>
          <a:p>
            <a:pPr rtl="0"/>
            <a:fld id="{B5CEABB6-07DC-46E8-9B57-56EC44A396E5}" type="slidenum">
              <a:rPr lang="en-GB" noProof="0" smtClean="0"/>
              <a:pPr/>
              <a:t>‹#›</a:t>
            </a:fld>
            <a:endParaRPr lang="en-GB" noProof="0"/>
          </a:p>
        </p:txBody>
      </p:sp>
      <p:pic>
        <p:nvPicPr>
          <p:cNvPr id="2" name="Graphic 1">
            <a:extLst>
              <a:ext uri="{FF2B5EF4-FFF2-40B4-BE49-F238E27FC236}">
                <a16:creationId xmlns:a16="http://schemas.microsoft.com/office/drawing/2014/main" id="{6D8D9106-8780-461D-9091-E074B0A3C95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4696" y="-1"/>
            <a:ext cx="4896735" cy="4385949"/>
          </a:xfrm>
          <a:prstGeom prst="rect">
            <a:avLst/>
          </a:prstGeom>
        </p:spPr>
      </p:pic>
    </p:spTree>
    <p:extLst>
      <p:ext uri="{BB962C8B-B14F-4D97-AF65-F5344CB8AC3E}">
        <p14:creationId xmlns:p14="http://schemas.microsoft.com/office/powerpoint/2010/main" val="3061950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Introduction">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rtlCol="0" anchor="b">
            <a:normAutofit/>
          </a:bodyPr>
          <a:lstStyle>
            <a:lvl1pPr>
              <a:defRPr lang="en-US" sz="2800" kern="1200" spc="150" baseline="0" dirty="0">
                <a:solidFill>
                  <a:schemeClr val="tx1"/>
                </a:solidFill>
                <a:latin typeface="+mj-lt"/>
                <a:ea typeface="+mj-ea"/>
                <a:cs typeface="+mj-cs"/>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rtlCol="0">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US" noProof="0"/>
              <a:t>Click to edit Master text styles</a:t>
            </a:r>
          </a:p>
        </p:txBody>
      </p:sp>
      <p:cxnSp>
        <p:nvCxnSpPr>
          <p:cNvPr id="14" name="Straight Connector 13">
            <a:extLst>
              <a:ext uri="{FF2B5EF4-FFF2-40B4-BE49-F238E27FC236}">
                <a16:creationId xmlns:a16="http://schemas.microsoft.com/office/drawing/2014/main" id="{49FBD260-5143-4B12-B9F8-33E48D548909}"/>
              </a:ext>
            </a:extLst>
          </p:cNvPr>
          <p:cNvCxnSpPr/>
          <p:nvPr/>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e Placeholder 6">
            <a:extLst>
              <a:ext uri="{FF2B5EF4-FFF2-40B4-BE49-F238E27FC236}">
                <a16:creationId xmlns:a16="http://schemas.microsoft.com/office/drawing/2014/main" id="{70146B66-4F07-44BE-8AAB-48EA5170DA81}"/>
              </a:ext>
            </a:extLst>
          </p:cNvPr>
          <p:cNvSpPr>
            <a:spLocks noGrp="1"/>
          </p:cNvSpPr>
          <p:nvPr>
            <p:ph type="dt" sz="half" idx="10"/>
          </p:nvPr>
        </p:nvSpPr>
        <p:spPr>
          <a:xfrm>
            <a:off x="838200" y="6356350"/>
            <a:ext cx="2743200" cy="365125"/>
          </a:xfrm>
        </p:spPr>
        <p:txBody>
          <a:bodyPr rtlCol="0"/>
          <a:lstStyle>
            <a:lvl1pPr>
              <a:defRPr sz="900"/>
            </a:lvl1pPr>
          </a:lstStyle>
          <a:p>
            <a:pPr rtl="0"/>
            <a:r>
              <a:rPr lang="en-GB" noProof="0"/>
              <a:t>20XX</a:t>
            </a:r>
          </a:p>
        </p:txBody>
      </p:sp>
      <p:sp>
        <p:nvSpPr>
          <p:cNvPr id="10" name="Footer Placeholder 7">
            <a:extLst>
              <a:ext uri="{FF2B5EF4-FFF2-40B4-BE49-F238E27FC236}">
                <a16:creationId xmlns:a16="http://schemas.microsoft.com/office/drawing/2014/main" id="{3A927BE5-2F4C-4EBD-9093-C4ED6E3025B1}"/>
              </a:ext>
            </a:extLst>
          </p:cNvPr>
          <p:cNvSpPr>
            <a:spLocks noGrp="1"/>
          </p:cNvSpPr>
          <p:nvPr>
            <p:ph type="ftr" sz="quarter" idx="11"/>
          </p:nvPr>
        </p:nvSpPr>
        <p:spPr>
          <a:xfrm>
            <a:off x="5224463" y="6356350"/>
            <a:ext cx="1743075" cy="365125"/>
          </a:xfrm>
        </p:spPr>
        <p:txBody>
          <a:bodyPr rtlCol="0"/>
          <a:lstStyle>
            <a:lvl1pPr>
              <a:defRPr sz="900"/>
            </a:lvl1pPr>
          </a:lstStyle>
          <a:p>
            <a:pPr rtl="0"/>
            <a:r>
              <a:rPr lang="en-GB" noProof="0"/>
              <a:t>Pitch Deck</a:t>
            </a:r>
          </a:p>
        </p:txBody>
      </p:sp>
      <p:sp>
        <p:nvSpPr>
          <p:cNvPr id="11" name="Slide Number Placeholder 8">
            <a:extLst>
              <a:ext uri="{FF2B5EF4-FFF2-40B4-BE49-F238E27FC236}">
                <a16:creationId xmlns:a16="http://schemas.microsoft.com/office/drawing/2014/main" id="{C4C1336B-CF5E-42FF-80E8-7D33A2D64E17}"/>
              </a:ext>
            </a:extLst>
          </p:cNvPr>
          <p:cNvSpPr>
            <a:spLocks noGrp="1"/>
          </p:cNvSpPr>
          <p:nvPr>
            <p:ph type="sldNum" sz="quarter" idx="12"/>
          </p:nvPr>
        </p:nvSpPr>
        <p:spPr>
          <a:xfrm>
            <a:off x="8610600" y="6356350"/>
            <a:ext cx="2743200" cy="365125"/>
          </a:xfrm>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129327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571235"/>
            <a:ext cx="4179570" cy="1715531"/>
          </a:xfrm>
        </p:spPr>
        <p:txBody>
          <a:bodyPr rtlCol="0" anchor="ctr">
            <a:noAutofit/>
          </a:bodyPr>
          <a:lstStyle>
            <a:lvl1pPr algn="l">
              <a:defRPr sz="3600" spc="150" baseline="0">
                <a:solidFill>
                  <a:schemeClr val="bg1"/>
                </a:solidFill>
              </a:defRPr>
            </a:lvl1pPr>
          </a:lstStyle>
          <a:p>
            <a:pPr rtl="0"/>
            <a:r>
              <a:rPr lang="en-GB" noProof="0"/>
              <a:t>CLICK TO EDIT MASTER 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3228668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5920169" y="1152771"/>
            <a:ext cx="5431971" cy="846301"/>
          </a:xfrm>
        </p:spPr>
        <p:txBody>
          <a:bodyPr rtlCol="0" anchor="t">
            <a:normAutofit/>
          </a:bodyPr>
          <a:lstStyle>
            <a:lvl1pPr>
              <a:defRPr lang="en-US" sz="2800" kern="1200" cap="all" spc="150" baseline="0" dirty="0">
                <a:solidFill>
                  <a:schemeClr val="tx1"/>
                </a:solidFill>
                <a:latin typeface="+mj-lt"/>
                <a:ea typeface="+mj-ea"/>
                <a:cs typeface="+mj-cs"/>
              </a:defRPr>
            </a:lvl1pPr>
          </a:lstStyle>
          <a:p>
            <a:pPr rtl="0"/>
            <a:r>
              <a:rPr lang="en-GB" noProof="0"/>
              <a:t>CLICK TO EDIT MASTER TITLE STYLE</a:t>
            </a:r>
          </a:p>
        </p:txBody>
      </p:sp>
      <p:cxnSp>
        <p:nvCxnSpPr>
          <p:cNvPr id="9" name="Straight Connector 8">
            <a:extLst>
              <a:ext uri="{FF2B5EF4-FFF2-40B4-BE49-F238E27FC236}">
                <a16:creationId xmlns:a16="http://schemas.microsoft.com/office/drawing/2014/main" id="{BDAC7E4E-FE06-4E90-8107-6B543E5515ED}"/>
              </a:ext>
            </a:extLst>
          </p:cNvPr>
          <p:cNvCxnSpPr/>
          <p:nvPr/>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 Placeholder 15">
            <a:extLst>
              <a:ext uri="{FF2B5EF4-FFF2-40B4-BE49-F238E27FC236}">
                <a16:creationId xmlns:a16="http://schemas.microsoft.com/office/drawing/2014/main" id="{3864668D-D640-4ABF-BB9A-D60176660F07}"/>
              </a:ext>
            </a:extLst>
          </p:cNvPr>
          <p:cNvSpPr>
            <a:spLocks noGrp="1"/>
          </p:cNvSpPr>
          <p:nvPr>
            <p:ph type="body" sz="quarter" idx="13" hasCustomPrompt="1"/>
          </p:nvPr>
        </p:nvSpPr>
        <p:spPr>
          <a:xfrm>
            <a:off x="5922254" y="2469515"/>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12" name="Text Placeholder 18">
            <a:extLst>
              <a:ext uri="{FF2B5EF4-FFF2-40B4-BE49-F238E27FC236}">
                <a16:creationId xmlns:a16="http://schemas.microsoft.com/office/drawing/2014/main" id="{2E289D5A-B06B-43D4-A3CA-3B06C4D49FDD}"/>
              </a:ext>
            </a:extLst>
          </p:cNvPr>
          <p:cNvSpPr>
            <a:spLocks noGrp="1"/>
          </p:cNvSpPr>
          <p:nvPr>
            <p:ph type="body" sz="quarter" idx="15" hasCustomPrompt="1"/>
          </p:nvPr>
        </p:nvSpPr>
        <p:spPr>
          <a:xfrm>
            <a:off x="5921828" y="2798940"/>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13" name="Text Placeholder 15">
            <a:extLst>
              <a:ext uri="{FF2B5EF4-FFF2-40B4-BE49-F238E27FC236}">
                <a16:creationId xmlns:a16="http://schemas.microsoft.com/office/drawing/2014/main" id="{1DCC2995-DE17-436D-82AE-6E107865CB79}"/>
              </a:ext>
            </a:extLst>
          </p:cNvPr>
          <p:cNvSpPr>
            <a:spLocks noGrp="1"/>
          </p:cNvSpPr>
          <p:nvPr>
            <p:ph type="body" sz="quarter" idx="23" hasCustomPrompt="1"/>
          </p:nvPr>
        </p:nvSpPr>
        <p:spPr>
          <a:xfrm>
            <a:off x="5922254" y="3569311"/>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14" name="Text Placeholder 18">
            <a:extLst>
              <a:ext uri="{FF2B5EF4-FFF2-40B4-BE49-F238E27FC236}">
                <a16:creationId xmlns:a16="http://schemas.microsoft.com/office/drawing/2014/main" id="{C7E70A65-1FB1-4F42-854B-8213ED73F792}"/>
              </a:ext>
            </a:extLst>
          </p:cNvPr>
          <p:cNvSpPr>
            <a:spLocks noGrp="1"/>
          </p:cNvSpPr>
          <p:nvPr>
            <p:ph type="body" sz="quarter" idx="24" hasCustomPrompt="1"/>
          </p:nvPr>
        </p:nvSpPr>
        <p:spPr>
          <a:xfrm>
            <a:off x="5921828" y="3898736"/>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15" name="Text Placeholder 15">
            <a:extLst>
              <a:ext uri="{FF2B5EF4-FFF2-40B4-BE49-F238E27FC236}">
                <a16:creationId xmlns:a16="http://schemas.microsoft.com/office/drawing/2014/main" id="{45657994-DC61-4DEB-BB2B-65DFCA997AF1}"/>
              </a:ext>
            </a:extLst>
          </p:cNvPr>
          <p:cNvSpPr>
            <a:spLocks noGrp="1"/>
          </p:cNvSpPr>
          <p:nvPr>
            <p:ph type="body" sz="quarter" idx="25" hasCustomPrompt="1"/>
          </p:nvPr>
        </p:nvSpPr>
        <p:spPr>
          <a:xfrm>
            <a:off x="5922254" y="4669107"/>
            <a:ext cx="5433204" cy="365125"/>
          </a:xfrm>
        </p:spPr>
        <p:txBody>
          <a:bodyPr rtlCol="0">
            <a:normAutofit/>
          </a:bodyPr>
          <a:lstStyle>
            <a:lvl1pPr marL="0" indent="0">
              <a:buNone/>
              <a:defRPr lang="en-US" sz="2000" kern="1200" cap="all" spc="150" baseline="0" dirty="0">
                <a:solidFill>
                  <a:schemeClr val="tx1"/>
                </a:solidFill>
                <a:latin typeface="+mj-lt"/>
                <a:ea typeface="+mj-ea"/>
                <a:cs typeface="+mj-cs"/>
              </a:defRPr>
            </a:lvl1pPr>
          </a:lstStyle>
          <a:p>
            <a:pPr lvl="0" rtl="0"/>
            <a:r>
              <a:rPr lang="en-GB" noProof="0"/>
              <a:t>CLICK TO ADD SUBTITLE</a:t>
            </a:r>
          </a:p>
        </p:txBody>
      </p:sp>
      <p:sp>
        <p:nvSpPr>
          <p:cNvPr id="16" name="Text Placeholder 18">
            <a:extLst>
              <a:ext uri="{FF2B5EF4-FFF2-40B4-BE49-F238E27FC236}">
                <a16:creationId xmlns:a16="http://schemas.microsoft.com/office/drawing/2014/main" id="{18397EE2-60CD-47FD-AF8F-83A5324D9D18}"/>
              </a:ext>
            </a:extLst>
          </p:cNvPr>
          <p:cNvSpPr>
            <a:spLocks noGrp="1"/>
          </p:cNvSpPr>
          <p:nvPr>
            <p:ph type="body" sz="quarter" idx="26" hasCustomPrompt="1"/>
          </p:nvPr>
        </p:nvSpPr>
        <p:spPr>
          <a:xfrm>
            <a:off x="5921828" y="4998532"/>
            <a:ext cx="5431971" cy="557950"/>
          </a:xfrm>
        </p:spPr>
        <p:txBody>
          <a:bodyPr rtlCol="0">
            <a:normAutofit/>
          </a:bodyPr>
          <a:lstStyle>
            <a:lvl1pPr marL="0" indent="0">
              <a:lnSpc>
                <a:spcPct val="100000"/>
              </a:lnSpc>
              <a:buFont typeface="Arial" panose="020B0604020202020204" pitchFamily="34" charset="0"/>
              <a:buNone/>
              <a:defRPr sz="1400">
                <a:solidFill>
                  <a:schemeClr val="tx1"/>
                </a:solidFill>
              </a:defRPr>
            </a:lvl1pPr>
          </a:lstStyle>
          <a:p>
            <a:pPr lvl="0" rtl="0"/>
            <a:r>
              <a:rPr lang="en-GB" noProof="0"/>
              <a:t>Click to add text</a:t>
            </a:r>
          </a:p>
        </p:txBody>
      </p:sp>
      <p:sp>
        <p:nvSpPr>
          <p:cNvPr id="17" name="Date Placeholder 2">
            <a:extLst>
              <a:ext uri="{FF2B5EF4-FFF2-40B4-BE49-F238E27FC236}">
                <a16:creationId xmlns:a16="http://schemas.microsoft.com/office/drawing/2014/main" id="{1E25EFF1-65C7-4F93-8740-46885C6BEA57}"/>
              </a:ext>
            </a:extLst>
          </p:cNvPr>
          <p:cNvSpPr>
            <a:spLocks noGrp="1"/>
          </p:cNvSpPr>
          <p:nvPr>
            <p:ph type="dt" sz="half" idx="20"/>
          </p:nvPr>
        </p:nvSpPr>
        <p:spPr>
          <a:xfrm>
            <a:off x="5919680" y="6356350"/>
            <a:ext cx="947516" cy="365125"/>
          </a:xfrm>
        </p:spPr>
        <p:txBody>
          <a:bodyPr rtlCol="0"/>
          <a:lstStyle>
            <a:lvl1pPr>
              <a:defRPr sz="900"/>
            </a:lvl1pPr>
          </a:lstStyle>
          <a:p>
            <a:pPr rtl="0"/>
            <a:r>
              <a:rPr lang="en-GB" noProof="0"/>
              <a:t>20XX</a:t>
            </a:r>
          </a:p>
        </p:txBody>
      </p:sp>
      <p:sp>
        <p:nvSpPr>
          <p:cNvPr id="18" name="Footer Placeholder 3">
            <a:extLst>
              <a:ext uri="{FF2B5EF4-FFF2-40B4-BE49-F238E27FC236}">
                <a16:creationId xmlns:a16="http://schemas.microsoft.com/office/drawing/2014/main" id="{C16D80BF-B599-4FC0-ABD5-98777872FE5F}"/>
              </a:ext>
            </a:extLst>
          </p:cNvPr>
          <p:cNvSpPr>
            <a:spLocks noGrp="1"/>
          </p:cNvSpPr>
          <p:nvPr>
            <p:ph type="ftr" sz="quarter" idx="21"/>
          </p:nvPr>
        </p:nvSpPr>
        <p:spPr>
          <a:xfrm>
            <a:off x="7161955" y="6356350"/>
            <a:ext cx="3243942" cy="365125"/>
          </a:xfrm>
        </p:spPr>
        <p:txBody>
          <a:bodyPr rtlCol="0"/>
          <a:lstStyle>
            <a:lvl1pPr>
              <a:defRPr sz="900"/>
            </a:lvl1pPr>
          </a:lstStyle>
          <a:p>
            <a:pPr rtl="0"/>
            <a:r>
              <a:rPr lang="en-GB" noProof="0"/>
              <a:t>Pitch Deck</a:t>
            </a:r>
          </a:p>
        </p:txBody>
      </p:sp>
      <p:sp>
        <p:nvSpPr>
          <p:cNvPr id="19" name="Slide Number Placeholder 4">
            <a:extLst>
              <a:ext uri="{FF2B5EF4-FFF2-40B4-BE49-F238E27FC236}">
                <a16:creationId xmlns:a16="http://schemas.microsoft.com/office/drawing/2014/main" id="{F64421B1-FF90-4939-90BD-8206DE5036D0}"/>
              </a:ext>
            </a:extLst>
          </p:cNvPr>
          <p:cNvSpPr>
            <a:spLocks noGrp="1"/>
          </p:cNvSpPr>
          <p:nvPr>
            <p:ph type="sldNum" sz="quarter" idx="22"/>
          </p:nvPr>
        </p:nvSpPr>
        <p:spPr>
          <a:xfrm>
            <a:off x="10700656" y="6356350"/>
            <a:ext cx="653143" cy="365125"/>
          </a:xfrm>
        </p:spPr>
        <p:txBody>
          <a:bodyPr rtlCol="0"/>
          <a:lstStyle>
            <a:lvl1pPr>
              <a:defRPr sz="900"/>
            </a:lvl1pPr>
          </a:lstStyle>
          <a:p>
            <a:pPr rtl="0"/>
            <a:fld id="{B5CEABB6-07DC-46E8-9B57-56EC44A396E5}" type="slidenum">
              <a:rPr lang="en-GB" noProof="0" smtClean="0"/>
              <a:pPr/>
              <a:t>‹#›</a:t>
            </a:fld>
            <a:endParaRPr lang="en-GB" noProof="0"/>
          </a:p>
        </p:txBody>
      </p:sp>
    </p:spTree>
    <p:extLst>
      <p:ext uri="{BB962C8B-B14F-4D97-AF65-F5344CB8AC3E}">
        <p14:creationId xmlns:p14="http://schemas.microsoft.com/office/powerpoint/2010/main" val="264798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rtlCol="0">
            <a:normAutofit/>
          </a:bodyPr>
          <a:lstStyle>
            <a:lvl1pPr algn="ctr">
              <a:defRPr lang="en-US" sz="2800" kern="1200" cap="all" spc="150" baseline="0" dirty="0">
                <a:solidFill>
                  <a:schemeClr val="tx1"/>
                </a:solidFill>
                <a:latin typeface="+mj-lt"/>
                <a:ea typeface="+mj-ea"/>
                <a:cs typeface="+mj-cs"/>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rtlCol="0"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rtlCol="0">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rtlCol="0"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rtlCol="0">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rtlCol="0"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rtlCol="0">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rtlCol="0"/>
          <a:lstStyle>
            <a:lvl1pPr>
              <a:defRPr sz="900"/>
            </a:lvl1pPr>
          </a:lstStyle>
          <a:p>
            <a:pPr rtl="0"/>
            <a:r>
              <a:rPr lang="en-GB" noProof="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rtlCol="0"/>
          <a:lstStyle>
            <a:lvl1pPr>
              <a:defRPr sz="900"/>
            </a:lvl1pPr>
          </a:lstStyle>
          <a:p>
            <a:pPr rtl="0"/>
            <a:r>
              <a:rPr lang="en-GB" noProof="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rtlCol="0"/>
          <a:lstStyle>
            <a:lvl1pPr>
              <a:defRPr sz="900"/>
            </a:lvl1pPr>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420318953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r>
              <a:rPr lang="en-GB" noProof="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rtl="0"/>
            <a:r>
              <a:rPr lang="en-GB" noProof="0"/>
              <a:t>Pitch Deck</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rtl="0"/>
            <a:fld id="{B5CEABB6-07DC-46E8-9B57-56EC44A396E5}" type="slidenum">
              <a:rPr lang="en-GB" noProof="0" smtClean="0"/>
              <a:pPr/>
              <a:t>‹#›</a:t>
            </a:fld>
            <a:endParaRPr lang="en-GB" noProof="0"/>
          </a:p>
        </p:txBody>
      </p:sp>
    </p:spTree>
    <p:extLst>
      <p:ext uri="{BB962C8B-B14F-4D97-AF65-F5344CB8AC3E}">
        <p14:creationId xmlns:p14="http://schemas.microsoft.com/office/powerpoint/2010/main" val="1928452137"/>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70" r:id="rId3"/>
    <p:sldLayoutId id="2147483688" r:id="rId4"/>
    <p:sldLayoutId id="2147483694" r:id="rId5"/>
    <p:sldLayoutId id="2147483697" r:id="rId6"/>
    <p:sldLayoutId id="2147483673" r:id="rId7"/>
    <p:sldLayoutId id="2147483676" r:id="rId8"/>
    <p:sldLayoutId id="2147483672" r:id="rId9"/>
    <p:sldLayoutId id="2147483699" r:id="rId10"/>
    <p:sldLayoutId id="2147483671" r:id="rId11"/>
    <p:sldLayoutId id="2147483700" r:id="rId12"/>
    <p:sldLayoutId id="2147483679" r:id="rId13"/>
    <p:sldLayoutId id="2147483692" r:id="rId14"/>
    <p:sldLayoutId id="2147483681" r:id="rId15"/>
    <p:sldLayoutId id="2147483674" r:id="rId16"/>
    <p:sldLayoutId id="2147483675" r:id="rId17"/>
    <p:sldLayoutId id="2147483696" r:id="rId18"/>
    <p:sldLayoutId id="2147483677" r:id="rId19"/>
    <p:sldLayoutId id="2147483678" r:id="rId20"/>
  </p:sldLayoutIdLst>
  <p:hf hdr="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34.png"/><Relationship Id="rId4" Type="http://schemas.openxmlformats.org/officeDocument/2006/relationships/image" Target="../media/image33.png"/></Relationships>
</file>

<file path=ppt/slides/_rels/slide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3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people holding guns&#10;&#10;AI-generated content may be incorrect.">
            <a:extLst>
              <a:ext uri="{FF2B5EF4-FFF2-40B4-BE49-F238E27FC236}">
                <a16:creationId xmlns:a16="http://schemas.microsoft.com/office/drawing/2014/main" id="{4AE516B5-BA3D-64DD-A793-02D5DF1E9A44}"/>
              </a:ext>
            </a:extLst>
          </p:cNvPr>
          <p:cNvPicPr>
            <a:picLocks noChangeAspect="1"/>
          </p:cNvPicPr>
          <p:nvPr/>
        </p:nvPicPr>
        <p:blipFill>
          <a:blip r:embed="rId3"/>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109267" y="353683"/>
            <a:ext cx="11251722" cy="4197519"/>
          </a:xfrm>
        </p:spPr>
        <p:txBody>
          <a:bodyPr rtlCol="0" anchor="ctr"/>
          <a:lstStyle/>
          <a:p>
            <a:pPr rtl="0"/>
            <a:r>
              <a:rPr lang="en-GB" dirty="0">
                <a:solidFill>
                  <a:schemeClr val="bg1"/>
                </a:solidFill>
                <a:latin typeface="Arial" panose="020B0604020202020204" pitchFamily="34" charset="0"/>
                <a:cs typeface="Arial" panose="020B0604020202020204" pitchFamily="34" charset="0"/>
              </a:rPr>
              <a:t>AI-Driven</a:t>
            </a:r>
            <a:br>
              <a:rPr lang="en-GB" dirty="0">
                <a:solidFill>
                  <a:schemeClr val="bg1"/>
                </a:solidFill>
                <a:latin typeface="Arial" panose="020B0604020202020204" pitchFamily="34" charset="0"/>
                <a:cs typeface="Arial" panose="020B0604020202020204" pitchFamily="34" charset="0"/>
              </a:rPr>
            </a:br>
            <a:r>
              <a:rPr lang="en-GB" dirty="0">
                <a:solidFill>
                  <a:schemeClr val="bg1"/>
                </a:solidFill>
                <a:latin typeface="Arial" panose="020B0604020202020204" pitchFamily="34" charset="0"/>
                <a:cs typeface="Arial" panose="020B0604020202020204" pitchFamily="34" charset="0"/>
              </a:rPr>
              <a:t>destiny 2 player coach</a:t>
            </a:r>
            <a:br>
              <a:rPr lang="en-GB" dirty="0">
                <a:solidFill>
                  <a:schemeClr val="bg1"/>
                </a:solidFill>
                <a:latin typeface="Arial" panose="020B0604020202020204" pitchFamily="34" charset="0"/>
                <a:cs typeface="Arial" panose="020B0604020202020204" pitchFamily="34" charset="0"/>
              </a:rPr>
            </a:br>
            <a:br>
              <a:rPr lang="en-GB" dirty="0">
                <a:solidFill>
                  <a:schemeClr val="bg1"/>
                </a:solidFill>
                <a:latin typeface="Arial" panose="020B0604020202020204" pitchFamily="34" charset="0"/>
                <a:cs typeface="Arial" panose="020B0604020202020204" pitchFamily="34" charset="0"/>
              </a:rPr>
            </a:br>
            <a:r>
              <a:rPr lang="en-GB" dirty="0">
                <a:solidFill>
                  <a:schemeClr val="bg1"/>
                </a:solidFill>
                <a:latin typeface="Arial" panose="020B0604020202020204" pitchFamily="34" charset="0"/>
                <a:cs typeface="Arial" panose="020B0604020202020204" pitchFamily="34" charset="0"/>
              </a:rPr>
              <a:t>(Vanguard mentor)</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161890" y="5528747"/>
            <a:ext cx="4941770" cy="396660"/>
          </a:xfrm>
        </p:spPr>
        <p:txBody>
          <a:bodyPr rtlCol="0">
            <a:noAutofit/>
          </a:bodyPr>
          <a:lstStyle/>
          <a:p>
            <a:pPr rtl="0"/>
            <a:r>
              <a:rPr lang="en-GB" sz="1100" dirty="0">
                <a:solidFill>
                  <a:schemeClr val="bg1"/>
                </a:solidFill>
              </a:rPr>
              <a:t>Author: Declan Wadsworth (drw8)</a:t>
            </a:r>
          </a:p>
          <a:p>
            <a:pPr rtl="0"/>
            <a:r>
              <a:rPr lang="en-GB" sz="1100" dirty="0">
                <a:solidFill>
                  <a:schemeClr val="bg1"/>
                </a:solidFill>
              </a:rPr>
              <a:t>Supervisor: Dr Chuan Lu</a:t>
            </a:r>
          </a:p>
        </p:txBody>
      </p:sp>
    </p:spTree>
    <p:extLst>
      <p:ext uri="{BB962C8B-B14F-4D97-AF65-F5344CB8AC3E}">
        <p14:creationId xmlns:p14="http://schemas.microsoft.com/office/powerpoint/2010/main" val="1642425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erson in garment holding an object&#10;&#10;AI-generated content may be incorrect.">
            <a:extLst>
              <a:ext uri="{FF2B5EF4-FFF2-40B4-BE49-F238E27FC236}">
                <a16:creationId xmlns:a16="http://schemas.microsoft.com/office/drawing/2014/main" id="{8392BE87-240E-FF61-3305-615471CDE73D}"/>
              </a:ext>
            </a:extLst>
          </p:cNvPr>
          <p:cNvPicPr>
            <a:picLocks noChangeAspect="1"/>
          </p:cNvPicPr>
          <p:nvPr/>
        </p:nvPicPr>
        <p:blipFill>
          <a:blip r:embed="rId3"/>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719F29B-F233-48AF-8261-F33A4E079E3E}"/>
              </a:ext>
              <a:ext uri="{C183D7F6-B498-43B3-948B-1728B52AA6E4}">
                <adec:decorative xmlns:adec="http://schemas.microsoft.com/office/drawing/2017/decorative" val="0"/>
              </a:ext>
            </a:extLst>
          </p:cNvPr>
          <p:cNvSpPr>
            <a:spLocks noGrp="1"/>
          </p:cNvSpPr>
          <p:nvPr>
            <p:ph type="title"/>
          </p:nvPr>
        </p:nvSpPr>
        <p:spPr>
          <a:xfrm>
            <a:off x="217254" y="136525"/>
            <a:ext cx="4202806" cy="612099"/>
          </a:xfrm>
        </p:spPr>
        <p:txBody>
          <a:bodyPr rtlCol="0"/>
          <a:lstStyle/>
          <a:p>
            <a:pPr rtl="0"/>
            <a:r>
              <a:rPr lang="en-GB" dirty="0">
                <a:solidFill>
                  <a:schemeClr val="tx1"/>
                </a:solidFill>
              </a:rPr>
              <a:t>Project Description</a:t>
            </a:r>
          </a:p>
        </p:txBody>
      </p:sp>
      <p:sp>
        <p:nvSpPr>
          <p:cNvPr id="3" name="Subtitle 2">
            <a:extLst>
              <a:ext uri="{FF2B5EF4-FFF2-40B4-BE49-F238E27FC236}">
                <a16:creationId xmlns:a16="http://schemas.microsoft.com/office/drawing/2014/main" id="{35E3EA69-4E0E-41BD-8095-A124225A2647}"/>
              </a:ext>
              <a:ext uri="{C183D7F6-B498-43B3-948B-1728B52AA6E4}">
                <adec:decorative xmlns:adec="http://schemas.microsoft.com/office/drawing/2017/decorative" val="0"/>
              </a:ext>
            </a:extLst>
          </p:cNvPr>
          <p:cNvSpPr>
            <a:spLocks noGrp="1"/>
          </p:cNvSpPr>
          <p:nvPr>
            <p:ph idx="1"/>
          </p:nvPr>
        </p:nvSpPr>
        <p:spPr>
          <a:xfrm>
            <a:off x="217255" y="827957"/>
            <a:ext cx="6425086" cy="4865477"/>
          </a:xfrm>
        </p:spPr>
        <p:txBody>
          <a:bodyPr rtlCol="0">
            <a:normAutofit fontScale="92500" lnSpcReduction="10000"/>
          </a:bodyPr>
          <a:lstStyle/>
          <a:p>
            <a:pPr rtl="0"/>
            <a:r>
              <a:rPr lang="en-GB" dirty="0">
                <a:solidFill>
                  <a:schemeClr val="tx1"/>
                </a:solidFill>
              </a:rPr>
              <a:t>Destiny 2 is a notoriously hard to game to learn for new players, especially true the further we have gotten from its initial release, with the addition of new expansions, activities, weapons, mechanics and so on.</a:t>
            </a:r>
          </a:p>
          <a:p>
            <a:pPr rtl="0"/>
            <a:r>
              <a:rPr lang="en-GB" dirty="0">
                <a:solidFill>
                  <a:schemeClr val="tx1"/>
                </a:solidFill>
              </a:rPr>
              <a:t>The aim of this </a:t>
            </a:r>
            <a:r>
              <a:rPr lang="en-GB">
                <a:solidFill>
                  <a:schemeClr val="tx1"/>
                </a:solidFill>
              </a:rPr>
              <a:t>project is </a:t>
            </a:r>
            <a:r>
              <a:rPr lang="en-GB" dirty="0">
                <a:solidFill>
                  <a:schemeClr val="tx1"/>
                </a:solidFill>
              </a:rPr>
              <a:t>to ease the impact of this steep learning curve through a coaching service powered by recent technologies in the space of LLMs and generative AI`s.</a:t>
            </a:r>
          </a:p>
          <a:p>
            <a:pPr rtl="0"/>
            <a:r>
              <a:rPr lang="en-GB" dirty="0">
                <a:solidFill>
                  <a:schemeClr val="tx1"/>
                </a:solidFill>
              </a:rPr>
              <a:t>The coach aims to produce features in the realm of:</a:t>
            </a:r>
          </a:p>
          <a:p>
            <a:pPr marL="285750" indent="-285750" rtl="0">
              <a:buFont typeface="Arial" panose="020B0604020202020204" pitchFamily="34" charset="0"/>
              <a:buChar char="•"/>
            </a:pPr>
            <a:r>
              <a:rPr lang="en-GB" dirty="0">
                <a:solidFill>
                  <a:schemeClr val="tx1"/>
                </a:solidFill>
              </a:rPr>
              <a:t>Character Analysis</a:t>
            </a:r>
          </a:p>
          <a:p>
            <a:pPr marL="285750" indent="-285750" rtl="0">
              <a:buFont typeface="Arial" panose="020B0604020202020204" pitchFamily="34" charset="0"/>
              <a:buChar char="•"/>
            </a:pPr>
            <a:r>
              <a:rPr lang="en-GB" dirty="0">
                <a:solidFill>
                  <a:schemeClr val="tx1"/>
                </a:solidFill>
              </a:rPr>
              <a:t>Activity Build Suggestions</a:t>
            </a:r>
          </a:p>
          <a:p>
            <a:pPr marL="285750" indent="-285750" rtl="0">
              <a:buFont typeface="Arial" panose="020B0604020202020204" pitchFamily="34" charset="0"/>
              <a:buChar char="•"/>
            </a:pPr>
            <a:r>
              <a:rPr lang="en-GB" dirty="0">
                <a:solidFill>
                  <a:schemeClr val="tx1"/>
                </a:solidFill>
              </a:rPr>
              <a:t>Weapon and Activity Skill suggestions</a:t>
            </a:r>
          </a:p>
          <a:p>
            <a:pPr marL="285750" indent="-285750" rtl="0">
              <a:buFont typeface="Arial" panose="020B0604020202020204" pitchFamily="34" charset="0"/>
              <a:buChar char="•"/>
            </a:pPr>
            <a:r>
              <a:rPr lang="en-GB" dirty="0">
                <a:solidFill>
                  <a:schemeClr val="tx1"/>
                </a:solidFill>
              </a:rPr>
              <a:t>Post-Activity Analysis</a:t>
            </a:r>
          </a:p>
          <a:p>
            <a:pPr marL="285750" indent="-285750" rtl="0">
              <a:buFont typeface="Arial" panose="020B0604020202020204" pitchFamily="34" charset="0"/>
              <a:buChar char="•"/>
            </a:pPr>
            <a:r>
              <a:rPr lang="en-GB" dirty="0">
                <a:solidFill>
                  <a:schemeClr val="tx1"/>
                </a:solidFill>
              </a:rPr>
              <a:t>Knowledge Base</a:t>
            </a:r>
          </a:p>
          <a:p>
            <a:pPr marL="285750" indent="-285750" rtl="0">
              <a:buFont typeface="Arial" panose="020B0604020202020204" pitchFamily="34" charset="0"/>
              <a:buChar char="•"/>
            </a:pPr>
            <a:r>
              <a:rPr lang="en-GB" dirty="0">
                <a:solidFill>
                  <a:schemeClr val="tx1"/>
                </a:solidFill>
              </a:rPr>
              <a:t>Coach generated targets</a:t>
            </a:r>
          </a:p>
          <a:p>
            <a:pPr marL="285750" indent="-285750" rtl="0">
              <a:buFont typeface="Arial" panose="020B0604020202020204" pitchFamily="34" charset="0"/>
              <a:buChar char="•"/>
            </a:pPr>
            <a:r>
              <a:rPr lang="en-GB" dirty="0">
                <a:solidFill>
                  <a:schemeClr val="tx1"/>
                </a:solidFill>
              </a:rPr>
              <a:t>Leaderboard aggregation and weighting</a:t>
            </a:r>
          </a:p>
          <a:p>
            <a:pPr rtl="0"/>
            <a:r>
              <a:rPr lang="en-GB" dirty="0">
                <a:solidFill>
                  <a:schemeClr val="tx1"/>
                </a:solidFill>
              </a:rPr>
              <a:t>The project intends to create a web-application </a:t>
            </a:r>
          </a:p>
          <a:p>
            <a:pPr marL="285750" indent="-285750" rtl="0">
              <a:buFont typeface="Arial" panose="020B0604020202020204" pitchFamily="34" charset="0"/>
              <a:buChar char="•"/>
            </a:pPr>
            <a:endParaRPr lang="en-GB" dirty="0">
              <a:solidFill>
                <a:schemeClr val="tx1"/>
              </a:solidFill>
            </a:endParaRPr>
          </a:p>
          <a:p>
            <a:pPr marL="285750" indent="-285750" rtl="0">
              <a:buFont typeface="Arial" panose="020B0604020202020204" pitchFamily="34" charset="0"/>
              <a:buChar char="•"/>
            </a:pPr>
            <a:endParaRPr lang="en-GB" dirty="0">
              <a:solidFill>
                <a:schemeClr val="tx1"/>
              </a:solidFill>
            </a:endParaRP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5536305" y="6356350"/>
            <a:ext cx="987552" cy="365125"/>
          </a:xfrm>
        </p:spPr>
        <p:txBody>
          <a:bodyPr rtlCol="0"/>
          <a:lstStyle/>
          <a:p>
            <a:pPr rtl="0"/>
            <a:fld id="{19B51A1E-902D-48AF-9020-955120F399B6}" type="slidenum">
              <a:rPr lang="en-GB" smtClean="0"/>
              <a:pPr/>
              <a:t>2</a:t>
            </a:fld>
            <a:endParaRPr lang="en-GB"/>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CC32BA29-7CB9-2B38-90D4-008706286CE6}"/>
              </a:ext>
            </a:extLst>
          </p:cNvPr>
          <p:cNvPicPr>
            <a:picLocks noChangeAspect="1"/>
          </p:cNvPicPr>
          <p:nvPr/>
        </p:nvPicPr>
        <p:blipFill>
          <a:blip r:embed="rId3"/>
          <a:stretch>
            <a:fillRect/>
          </a:stretch>
        </p:blipFill>
        <p:spPr>
          <a:xfrm>
            <a:off x="67745" y="90190"/>
            <a:ext cx="5220190" cy="2897205"/>
          </a:xfrm>
          <a:prstGeom prst="rect">
            <a:avLst/>
          </a:prstGeom>
          <a:noFill/>
        </p:spPr>
      </p:pic>
      <p:sp>
        <p:nvSpPr>
          <p:cNvPr id="13" name="Slide Number Placeholder 12" hidden="1">
            <a:extLst>
              <a:ext uri="{FF2B5EF4-FFF2-40B4-BE49-F238E27FC236}">
                <a16:creationId xmlns:a16="http://schemas.microsoft.com/office/drawing/2014/main" id="{E3984D70-BD95-4E1F-9725-902B5D74DED6}"/>
              </a:ext>
            </a:extLst>
          </p:cNvPr>
          <p:cNvSpPr>
            <a:spLocks noGrp="1"/>
          </p:cNvSpPr>
          <p:nvPr>
            <p:ph type="sldNum" sz="quarter" idx="12"/>
          </p:nvPr>
        </p:nvSpPr>
        <p:spPr>
          <a:xfrm>
            <a:off x="10810874" y="6356350"/>
            <a:ext cx="542925" cy="365125"/>
          </a:xfrm>
        </p:spPr>
        <p:txBody>
          <a:bodyPr rtlCol="0"/>
          <a:lstStyle/>
          <a:p>
            <a:pPr rtl="0">
              <a:spcAft>
                <a:spcPts val="600"/>
              </a:spcAft>
            </a:pPr>
            <a:fld id="{B5CEABB6-07DC-46E8-9B57-56EC44A396E5}" type="slidenum">
              <a:rPr lang="en-GB" smtClean="0"/>
              <a:pPr rtl="0">
                <a:spcAft>
                  <a:spcPts val="600"/>
                </a:spcAft>
              </a:pPr>
              <a:t>3</a:t>
            </a:fld>
            <a:endParaRPr lang="en-GB"/>
          </a:p>
        </p:txBody>
      </p:sp>
      <p:pic>
        <p:nvPicPr>
          <p:cNvPr id="34" name="Picture 33">
            <a:extLst>
              <a:ext uri="{FF2B5EF4-FFF2-40B4-BE49-F238E27FC236}">
                <a16:creationId xmlns:a16="http://schemas.microsoft.com/office/drawing/2014/main" id="{73D7DC5B-8A91-8F72-A66F-B495165E1C6D}"/>
              </a:ext>
            </a:extLst>
          </p:cNvPr>
          <p:cNvPicPr>
            <a:picLocks noChangeAspect="1"/>
          </p:cNvPicPr>
          <p:nvPr/>
        </p:nvPicPr>
        <p:blipFill>
          <a:blip r:embed="rId4"/>
          <a:stretch>
            <a:fillRect/>
          </a:stretch>
        </p:blipFill>
        <p:spPr>
          <a:xfrm>
            <a:off x="5539494" y="90190"/>
            <a:ext cx="4982187" cy="2615575"/>
          </a:xfrm>
          <a:prstGeom prst="rect">
            <a:avLst/>
          </a:prstGeom>
        </p:spPr>
      </p:pic>
      <p:pic>
        <p:nvPicPr>
          <p:cNvPr id="36" name="Picture 35">
            <a:extLst>
              <a:ext uri="{FF2B5EF4-FFF2-40B4-BE49-F238E27FC236}">
                <a16:creationId xmlns:a16="http://schemas.microsoft.com/office/drawing/2014/main" id="{2947BBD4-DCD8-8741-DF69-4314624DA2A5}"/>
              </a:ext>
            </a:extLst>
          </p:cNvPr>
          <p:cNvPicPr>
            <a:picLocks noChangeAspect="1"/>
          </p:cNvPicPr>
          <p:nvPr/>
        </p:nvPicPr>
        <p:blipFill>
          <a:blip r:embed="rId5"/>
          <a:stretch>
            <a:fillRect/>
          </a:stretch>
        </p:blipFill>
        <p:spPr>
          <a:xfrm>
            <a:off x="67745" y="3169670"/>
            <a:ext cx="5696498" cy="2615575"/>
          </a:xfrm>
          <a:prstGeom prst="rect">
            <a:avLst/>
          </a:prstGeom>
        </p:spPr>
      </p:pic>
      <p:pic>
        <p:nvPicPr>
          <p:cNvPr id="38" name="Picture 37">
            <a:extLst>
              <a:ext uri="{FF2B5EF4-FFF2-40B4-BE49-F238E27FC236}">
                <a16:creationId xmlns:a16="http://schemas.microsoft.com/office/drawing/2014/main" id="{687CEA34-87D7-9BC6-0797-E6029E038BA5}"/>
              </a:ext>
            </a:extLst>
          </p:cNvPr>
          <p:cNvPicPr>
            <a:picLocks noChangeAspect="1"/>
          </p:cNvPicPr>
          <p:nvPr/>
        </p:nvPicPr>
        <p:blipFill>
          <a:blip r:embed="rId6"/>
          <a:stretch>
            <a:fillRect/>
          </a:stretch>
        </p:blipFill>
        <p:spPr>
          <a:xfrm>
            <a:off x="5975998" y="2812827"/>
            <a:ext cx="5487690" cy="3982932"/>
          </a:xfrm>
          <a:prstGeom prst="rect">
            <a:avLst/>
          </a:prstGeom>
        </p:spPr>
      </p:pic>
    </p:spTree>
    <p:extLst>
      <p:ext uri="{BB962C8B-B14F-4D97-AF65-F5344CB8AC3E}">
        <p14:creationId xmlns:p14="http://schemas.microsoft.com/office/powerpoint/2010/main" val="1738561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013B8190-DDA6-BA79-564B-B74CAD56D8C1}"/>
              </a:ext>
            </a:extLst>
          </p:cNvPr>
          <p:cNvPicPr>
            <a:picLocks noChangeAspect="1"/>
          </p:cNvPicPr>
          <p:nvPr/>
        </p:nvPicPr>
        <p:blipFill>
          <a:blip r:embed="rId3"/>
          <a:stretch>
            <a:fillRect/>
          </a:stretch>
        </p:blipFill>
        <p:spPr>
          <a:xfrm>
            <a:off x="190500" y="146017"/>
            <a:ext cx="6990534" cy="1817537"/>
          </a:xfrm>
          <a:prstGeom prst="rect">
            <a:avLst/>
          </a:prstGeom>
          <a:noFill/>
        </p:spPr>
      </p:pic>
      <p:sp>
        <p:nvSpPr>
          <p:cNvPr id="47" name="Slide Number Placeholder 8">
            <a:extLst>
              <a:ext uri="{FF2B5EF4-FFF2-40B4-BE49-F238E27FC236}">
                <a16:creationId xmlns:a16="http://schemas.microsoft.com/office/drawing/2014/main" id="{55BD7EF1-FDC6-DDA5-0811-F6996C17C53A}"/>
              </a:ext>
            </a:extLst>
          </p:cNvPr>
          <p:cNvSpPr>
            <a:spLocks noGrp="1"/>
          </p:cNvSpPr>
          <p:nvPr>
            <p:ph type="sldNum" sz="quarter" idx="12"/>
          </p:nvPr>
        </p:nvSpPr>
        <p:spPr>
          <a:xfrm>
            <a:off x="8610600" y="6356350"/>
            <a:ext cx="2743200" cy="365125"/>
          </a:xfrm>
        </p:spPr>
        <p:txBody>
          <a:bodyPr/>
          <a:lstStyle/>
          <a:p>
            <a:pPr rtl="0">
              <a:spcAft>
                <a:spcPts val="600"/>
              </a:spcAft>
            </a:pPr>
            <a:fld id="{B5CEABB6-07DC-46E8-9B57-56EC44A396E5}" type="slidenum">
              <a:rPr lang="en-GB" noProof="0" smtClean="0"/>
              <a:pPr rtl="0">
                <a:spcAft>
                  <a:spcPts val="600"/>
                </a:spcAft>
              </a:pPr>
              <a:t>4</a:t>
            </a:fld>
            <a:endParaRPr lang="en-GB" noProof="0"/>
          </a:p>
        </p:txBody>
      </p:sp>
      <p:pic>
        <p:nvPicPr>
          <p:cNvPr id="32" name="Picture 31">
            <a:extLst>
              <a:ext uri="{FF2B5EF4-FFF2-40B4-BE49-F238E27FC236}">
                <a16:creationId xmlns:a16="http://schemas.microsoft.com/office/drawing/2014/main" id="{C137E9D3-D534-C44D-10A9-B89AB71135D2}"/>
              </a:ext>
            </a:extLst>
          </p:cNvPr>
          <p:cNvPicPr>
            <a:picLocks noChangeAspect="1"/>
          </p:cNvPicPr>
          <p:nvPr/>
        </p:nvPicPr>
        <p:blipFill>
          <a:blip r:embed="rId4"/>
          <a:stretch>
            <a:fillRect/>
          </a:stretch>
        </p:blipFill>
        <p:spPr>
          <a:xfrm>
            <a:off x="190499" y="2142293"/>
            <a:ext cx="6990534" cy="1834995"/>
          </a:xfrm>
          <a:prstGeom prst="rect">
            <a:avLst/>
          </a:prstGeom>
        </p:spPr>
      </p:pic>
      <p:pic>
        <p:nvPicPr>
          <p:cNvPr id="34" name="Picture 33">
            <a:extLst>
              <a:ext uri="{FF2B5EF4-FFF2-40B4-BE49-F238E27FC236}">
                <a16:creationId xmlns:a16="http://schemas.microsoft.com/office/drawing/2014/main" id="{A6A48F38-5119-C7AD-1DFB-D00F3F98F134}"/>
              </a:ext>
            </a:extLst>
          </p:cNvPr>
          <p:cNvPicPr>
            <a:picLocks noChangeAspect="1"/>
          </p:cNvPicPr>
          <p:nvPr/>
        </p:nvPicPr>
        <p:blipFill>
          <a:blip r:embed="rId5"/>
          <a:stretch>
            <a:fillRect/>
          </a:stretch>
        </p:blipFill>
        <p:spPr>
          <a:xfrm>
            <a:off x="190500" y="4156028"/>
            <a:ext cx="6990533" cy="2642199"/>
          </a:xfrm>
          <a:prstGeom prst="rect">
            <a:avLst/>
          </a:prstGeom>
        </p:spPr>
      </p:pic>
    </p:spTree>
    <p:extLst>
      <p:ext uri="{BB962C8B-B14F-4D97-AF65-F5344CB8AC3E}">
        <p14:creationId xmlns:p14="http://schemas.microsoft.com/office/powerpoint/2010/main" val="1593920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id="{10884976-A2F7-BE73-A0B3-6E1E392EF0C2}"/>
              </a:ext>
            </a:extLst>
          </p:cNvPr>
          <p:cNvSpPr txBox="1"/>
          <p:nvPr/>
        </p:nvSpPr>
        <p:spPr>
          <a:xfrm>
            <a:off x="3579963" y="0"/>
            <a:ext cx="6935638" cy="523220"/>
          </a:xfrm>
          <a:prstGeom prst="rect">
            <a:avLst/>
          </a:prstGeom>
          <a:noFill/>
        </p:spPr>
        <p:txBody>
          <a:bodyPr wrap="square" rtlCol="0">
            <a:spAutoFit/>
          </a:bodyPr>
          <a:lstStyle/>
          <a:p>
            <a:r>
              <a:rPr lang="en-GB" sz="2800" dirty="0"/>
              <a:t>Technical Work and Progress</a:t>
            </a:r>
          </a:p>
        </p:txBody>
      </p:sp>
      <p:sp>
        <p:nvSpPr>
          <p:cNvPr id="33" name="TextBox 32">
            <a:extLst>
              <a:ext uri="{FF2B5EF4-FFF2-40B4-BE49-F238E27FC236}">
                <a16:creationId xmlns:a16="http://schemas.microsoft.com/office/drawing/2014/main" id="{7C47F28C-0E35-366D-482C-D04F520BCEBA}"/>
              </a:ext>
            </a:extLst>
          </p:cNvPr>
          <p:cNvSpPr txBox="1"/>
          <p:nvPr/>
        </p:nvSpPr>
        <p:spPr>
          <a:xfrm>
            <a:off x="2820837" y="566678"/>
            <a:ext cx="6326038" cy="3693319"/>
          </a:xfrm>
          <a:prstGeom prst="rect">
            <a:avLst/>
          </a:prstGeom>
          <a:noFill/>
        </p:spPr>
        <p:txBody>
          <a:bodyPr wrap="square" rtlCol="0">
            <a:spAutoFit/>
          </a:bodyPr>
          <a:lstStyle/>
          <a:p>
            <a:r>
              <a:rPr lang="en-GB" dirty="0"/>
              <a:t>The following work has been carried out so far for this project:</a:t>
            </a:r>
          </a:p>
          <a:p>
            <a:pPr marL="285750" indent="-285750">
              <a:buFont typeface="Arial" panose="020B0604020202020204" pitchFamily="34" charset="0"/>
              <a:buChar char="•"/>
            </a:pPr>
            <a:r>
              <a:rPr lang="en-GB" dirty="0"/>
              <a:t>Decision on target platform</a:t>
            </a:r>
          </a:p>
          <a:p>
            <a:pPr marL="285750" indent="-285750">
              <a:buFont typeface="Arial" panose="020B0604020202020204" pitchFamily="34" charset="0"/>
              <a:buChar char="•"/>
            </a:pPr>
            <a:r>
              <a:rPr lang="en-GB" dirty="0"/>
              <a:t>Decision on application architecture</a:t>
            </a:r>
          </a:p>
          <a:p>
            <a:pPr marL="285750" indent="-285750">
              <a:buFont typeface="Arial" panose="020B0604020202020204" pitchFamily="34" charset="0"/>
              <a:buChar char="•"/>
            </a:pPr>
            <a:r>
              <a:rPr lang="en-GB" dirty="0"/>
              <a:t>Design and implementation of server structure</a:t>
            </a:r>
          </a:p>
          <a:p>
            <a:pPr marL="285750" indent="-285750">
              <a:buFont typeface="Arial" panose="020B0604020202020204" pitchFamily="34" charset="0"/>
              <a:buChar char="•"/>
            </a:pPr>
            <a:r>
              <a:rPr lang="en-GB" dirty="0"/>
              <a:t>Basic UI with login and logged-in functionality</a:t>
            </a:r>
          </a:p>
          <a:p>
            <a:pPr marL="285750" indent="-285750">
              <a:buFont typeface="Arial" panose="020B0604020202020204" pitchFamily="34" charset="0"/>
              <a:buChar char="•"/>
            </a:pPr>
            <a:r>
              <a:rPr lang="en-GB" dirty="0"/>
              <a:t>Authentication of user with bungie</a:t>
            </a:r>
          </a:p>
          <a:p>
            <a:pPr marL="285750" indent="-285750">
              <a:buFont typeface="Arial" panose="020B0604020202020204" pitchFamily="34" charset="0"/>
              <a:buChar char="•"/>
            </a:pPr>
            <a:r>
              <a:rPr lang="en-GB" dirty="0"/>
              <a:t>Player membership and character retrieval</a:t>
            </a:r>
          </a:p>
          <a:p>
            <a:pPr marL="285750" indent="-285750">
              <a:buFont typeface="Arial" panose="020B0604020202020204" pitchFamily="34" charset="0"/>
              <a:buChar char="•"/>
            </a:pPr>
            <a:r>
              <a:rPr lang="en-GB" dirty="0"/>
              <a:t>Player equipped and unequipped items retrieval and parsing</a:t>
            </a:r>
          </a:p>
          <a:p>
            <a:pPr marL="285750" indent="-285750">
              <a:buFont typeface="Arial" panose="020B0604020202020204" pitchFamily="34" charset="0"/>
              <a:buChar char="•"/>
            </a:pPr>
            <a:r>
              <a:rPr lang="en-GB" dirty="0"/>
              <a:t>Early version of activity build suggestions feature</a:t>
            </a:r>
          </a:p>
          <a:p>
            <a:pPr marL="285750" indent="-285750">
              <a:buFont typeface="Arial" panose="020B0604020202020204" pitchFamily="34" charset="0"/>
              <a:buChar char="•"/>
            </a:pPr>
            <a:r>
              <a:rPr lang="en-GB" dirty="0"/>
              <a:t>Client initialisation from response received by server from authentication request</a:t>
            </a:r>
          </a:p>
          <a:p>
            <a:pPr marL="285750" indent="-285750">
              <a:buFont typeface="Arial" panose="020B0604020202020204" pitchFamily="34" charset="0"/>
              <a:buChar char="•"/>
            </a:pPr>
            <a:endParaRPr lang="en-GB" dirty="0"/>
          </a:p>
        </p:txBody>
      </p:sp>
      <p:sp>
        <p:nvSpPr>
          <p:cNvPr id="36" name="TextBox 35">
            <a:extLst>
              <a:ext uri="{FF2B5EF4-FFF2-40B4-BE49-F238E27FC236}">
                <a16:creationId xmlns:a16="http://schemas.microsoft.com/office/drawing/2014/main" id="{5A515089-1023-7B99-8D55-64A344FB4A67}"/>
              </a:ext>
            </a:extLst>
          </p:cNvPr>
          <p:cNvSpPr txBox="1"/>
          <p:nvPr/>
        </p:nvSpPr>
        <p:spPr>
          <a:xfrm>
            <a:off x="51760" y="5752713"/>
            <a:ext cx="6996022" cy="1077218"/>
          </a:xfrm>
          <a:prstGeom prst="rect">
            <a:avLst/>
          </a:prstGeom>
          <a:noFill/>
        </p:spPr>
        <p:txBody>
          <a:bodyPr wrap="square" rtlCol="0">
            <a:spAutoFit/>
          </a:bodyPr>
          <a:lstStyle/>
          <a:p>
            <a:r>
              <a:rPr lang="en-GB" sz="1600" b="1" dirty="0"/>
              <a:t>NOTE</a:t>
            </a:r>
            <a:r>
              <a:rPr lang="en-GB" sz="1600" dirty="0"/>
              <a:t>: As of Tuesday 11</a:t>
            </a:r>
            <a:r>
              <a:rPr lang="en-GB" sz="1600" baseline="30000" dirty="0"/>
              <a:t>th</a:t>
            </a:r>
            <a:r>
              <a:rPr lang="en-GB" sz="1600" dirty="0"/>
              <a:t> March, the Bungie API OAuth2 redirect is disabled due to issues on their side. Developers are currently working on the issue. Normally after logging in, the user would be redirected back to my page, but this is not occurring due to aforementioned issue.</a:t>
            </a:r>
          </a:p>
        </p:txBody>
      </p:sp>
      <p:pic>
        <p:nvPicPr>
          <p:cNvPr id="38" name="Picture 37" descr="A screenshot of a cell phone&#10;&#10;AI-generated content may be incorrect.">
            <a:extLst>
              <a:ext uri="{FF2B5EF4-FFF2-40B4-BE49-F238E27FC236}">
                <a16:creationId xmlns:a16="http://schemas.microsoft.com/office/drawing/2014/main" id="{30859EB8-28A9-4A36-E41A-7B6A27396E12}"/>
              </a:ext>
            </a:extLst>
          </p:cNvPr>
          <p:cNvPicPr>
            <a:picLocks noChangeAspect="1"/>
          </p:cNvPicPr>
          <p:nvPr/>
        </p:nvPicPr>
        <p:blipFill>
          <a:blip r:embed="rId3"/>
          <a:stretch>
            <a:fillRect/>
          </a:stretch>
        </p:blipFill>
        <p:spPr>
          <a:xfrm>
            <a:off x="9146875" y="3429000"/>
            <a:ext cx="2676525" cy="3152775"/>
          </a:xfrm>
          <a:prstGeom prst="rect">
            <a:avLst/>
          </a:prstGeom>
        </p:spPr>
      </p:pic>
    </p:spTree>
    <p:extLst>
      <p:ext uri="{BB962C8B-B14F-4D97-AF65-F5344CB8AC3E}">
        <p14:creationId xmlns:p14="http://schemas.microsoft.com/office/powerpoint/2010/main" val="1844941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3545996" y="224287"/>
            <a:ext cx="5111750" cy="616818"/>
          </a:xfrm>
        </p:spPr>
        <p:txBody>
          <a:bodyPr rtlCol="0"/>
          <a:lstStyle/>
          <a:p>
            <a:pPr rtl="0"/>
            <a:r>
              <a:rPr lang="en-GB" dirty="0"/>
              <a:t>Server terminal session</a:t>
            </a:r>
          </a:p>
        </p:txBody>
      </p:sp>
      <p:pic>
        <p:nvPicPr>
          <p:cNvPr id="10" name="2025-03-13 10-54-07">
            <a:hlinkClick r:id="" action="ppaction://media"/>
            <a:extLst>
              <a:ext uri="{FF2B5EF4-FFF2-40B4-BE49-F238E27FC236}">
                <a16:creationId xmlns:a16="http://schemas.microsoft.com/office/drawing/2014/main" id="{003FC291-C197-C5C9-03A5-85B75187E70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06245" y="841105"/>
            <a:ext cx="9779509" cy="5500974"/>
          </a:xfrm>
          <a:prstGeom prst="rect">
            <a:avLst/>
          </a:prstGeom>
        </p:spPr>
      </p:pic>
    </p:spTree>
    <p:extLst>
      <p:ext uri="{BB962C8B-B14F-4D97-AF65-F5344CB8AC3E}">
        <p14:creationId xmlns:p14="http://schemas.microsoft.com/office/powerpoint/2010/main" val="1346372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95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ED7416-A53B-2DB8-906D-E55B7F6B7CF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B8E5BB-6A4A-8989-D239-150FB228FFFE}"/>
              </a:ext>
            </a:extLst>
          </p:cNvPr>
          <p:cNvSpPr>
            <a:spLocks noGrp="1"/>
          </p:cNvSpPr>
          <p:nvPr>
            <p:ph type="title"/>
          </p:nvPr>
        </p:nvSpPr>
        <p:spPr>
          <a:xfrm>
            <a:off x="3545996" y="224287"/>
            <a:ext cx="5111750" cy="616818"/>
          </a:xfrm>
        </p:spPr>
        <p:txBody>
          <a:bodyPr rtlCol="0"/>
          <a:lstStyle/>
          <a:p>
            <a:pPr rtl="0"/>
            <a:r>
              <a:rPr lang="en-GB" dirty="0"/>
              <a:t>Technologies and issues</a:t>
            </a:r>
          </a:p>
        </p:txBody>
      </p:sp>
      <p:sp>
        <p:nvSpPr>
          <p:cNvPr id="3" name="TextBox 2">
            <a:extLst>
              <a:ext uri="{FF2B5EF4-FFF2-40B4-BE49-F238E27FC236}">
                <a16:creationId xmlns:a16="http://schemas.microsoft.com/office/drawing/2014/main" id="{E8741068-E7D4-0391-A035-357ED09D6E1A}"/>
              </a:ext>
            </a:extLst>
          </p:cNvPr>
          <p:cNvSpPr txBox="1"/>
          <p:nvPr/>
        </p:nvSpPr>
        <p:spPr>
          <a:xfrm>
            <a:off x="77637" y="931653"/>
            <a:ext cx="6176513" cy="3693319"/>
          </a:xfrm>
          <a:prstGeom prst="rect">
            <a:avLst/>
          </a:prstGeom>
          <a:noFill/>
        </p:spPr>
        <p:txBody>
          <a:bodyPr wrap="square" rtlCol="0">
            <a:spAutoFit/>
          </a:bodyPr>
          <a:lstStyle/>
          <a:p>
            <a:r>
              <a:rPr lang="en-GB" dirty="0"/>
              <a:t>Involved Technologies:</a:t>
            </a:r>
          </a:p>
          <a:p>
            <a:endParaRPr lang="en-GB" dirty="0"/>
          </a:p>
          <a:p>
            <a:pPr marL="285750" indent="-285750">
              <a:buFont typeface="Arial" panose="020B0604020202020204" pitchFamily="34" charset="0"/>
              <a:buChar char="•"/>
            </a:pPr>
            <a:r>
              <a:rPr lang="en-GB" dirty="0"/>
              <a:t>HTTPS Server (Secure communication between server and client)</a:t>
            </a:r>
          </a:p>
          <a:p>
            <a:pPr marL="285750" indent="-285750">
              <a:buFont typeface="Arial" panose="020B0604020202020204" pitchFamily="34" charset="0"/>
              <a:buChar char="•"/>
            </a:pPr>
            <a:r>
              <a:rPr lang="en-GB" dirty="0"/>
              <a:t>Express (For creating REST based server architecture)</a:t>
            </a:r>
          </a:p>
          <a:p>
            <a:pPr marL="285750" indent="-285750">
              <a:buFont typeface="Arial" panose="020B0604020202020204" pitchFamily="34" charset="0"/>
              <a:buChar char="•"/>
            </a:pPr>
            <a:r>
              <a:rPr lang="en-GB" dirty="0"/>
              <a:t>JSON</a:t>
            </a:r>
          </a:p>
          <a:p>
            <a:pPr marL="285750" indent="-285750">
              <a:buFont typeface="Arial" panose="020B0604020202020204" pitchFamily="34" charset="0"/>
              <a:buChar char="•"/>
            </a:pPr>
            <a:r>
              <a:rPr lang="en-GB" dirty="0"/>
              <a:t>Node.js Server (ES6 Modules)</a:t>
            </a:r>
          </a:p>
          <a:p>
            <a:pPr marL="285750" indent="-285750">
              <a:buFont typeface="Arial" panose="020B0604020202020204" pitchFamily="34" charset="0"/>
              <a:buChar char="•"/>
            </a:pPr>
            <a:r>
              <a:rPr lang="en-GB" dirty="0"/>
              <a:t>Client-&gt;Server Architecture</a:t>
            </a:r>
          </a:p>
          <a:p>
            <a:pPr marL="285750" indent="-285750">
              <a:buFont typeface="Arial" panose="020B0604020202020204" pitchFamily="34" charset="0"/>
              <a:buChar char="•"/>
            </a:pPr>
            <a:r>
              <a:rPr lang="en-GB" dirty="0"/>
              <a:t>HTML, CSS and JS for Client</a:t>
            </a:r>
          </a:p>
          <a:p>
            <a:pPr marL="285750" indent="-285750">
              <a:buFont typeface="Arial" panose="020B0604020202020204" pitchFamily="34" charset="0"/>
              <a:buChar char="•"/>
            </a:pPr>
            <a:r>
              <a:rPr lang="en-GB" dirty="0"/>
              <a:t>HTTP Requests</a:t>
            </a:r>
          </a:p>
          <a:p>
            <a:pPr marL="285750" indent="-285750">
              <a:buFont typeface="Arial" panose="020B0604020202020204" pitchFamily="34" charset="0"/>
              <a:buChar char="•"/>
            </a:pPr>
            <a:r>
              <a:rPr lang="en-GB" dirty="0"/>
              <a:t>Generative-AI (Google Gemini flash-2.0)</a:t>
            </a:r>
          </a:p>
          <a:p>
            <a:pPr marL="285750" indent="-285750">
              <a:buFont typeface="Arial" panose="020B0604020202020204" pitchFamily="34" charset="0"/>
              <a:buChar char="•"/>
            </a:pPr>
            <a:r>
              <a:rPr lang="en-GB" dirty="0" err="1"/>
              <a:t>Ngrok</a:t>
            </a:r>
            <a:r>
              <a:rPr lang="en-GB" dirty="0"/>
              <a:t> Secure HTTPS Tunnel</a:t>
            </a:r>
          </a:p>
          <a:p>
            <a:pPr marL="285750" indent="-285750">
              <a:buFont typeface="Arial" panose="020B0604020202020204" pitchFamily="34" charset="0"/>
              <a:buChar char="•"/>
            </a:pPr>
            <a:r>
              <a:rPr lang="en-GB" dirty="0" err="1">
                <a:solidFill>
                  <a:srgbClr val="FF0000"/>
                </a:solidFill>
              </a:rPr>
              <a:t>PostGres</a:t>
            </a:r>
            <a:r>
              <a:rPr lang="en-GB" dirty="0">
                <a:solidFill>
                  <a:srgbClr val="FF0000"/>
                </a:solidFill>
              </a:rPr>
              <a:t> (For user database)</a:t>
            </a:r>
          </a:p>
        </p:txBody>
      </p:sp>
      <p:sp>
        <p:nvSpPr>
          <p:cNvPr id="4" name="TextBox 3">
            <a:extLst>
              <a:ext uri="{FF2B5EF4-FFF2-40B4-BE49-F238E27FC236}">
                <a16:creationId xmlns:a16="http://schemas.microsoft.com/office/drawing/2014/main" id="{E1F097A9-233A-1C7C-05E3-DE45C17889D2}"/>
              </a:ext>
            </a:extLst>
          </p:cNvPr>
          <p:cNvSpPr txBox="1"/>
          <p:nvPr/>
        </p:nvSpPr>
        <p:spPr>
          <a:xfrm>
            <a:off x="6314536" y="931653"/>
            <a:ext cx="5799827" cy="4524315"/>
          </a:xfrm>
          <a:prstGeom prst="rect">
            <a:avLst/>
          </a:prstGeom>
          <a:noFill/>
        </p:spPr>
        <p:txBody>
          <a:bodyPr wrap="square" rtlCol="0">
            <a:spAutoFit/>
          </a:bodyPr>
          <a:lstStyle/>
          <a:p>
            <a:r>
              <a:rPr lang="en-GB" dirty="0"/>
              <a:t>Issues encountered and to address:</a:t>
            </a:r>
          </a:p>
          <a:p>
            <a:pPr marL="285750" indent="-285750" algn="just">
              <a:buFont typeface="Arial" panose="020B0604020202020204" pitchFamily="34" charset="0"/>
              <a:buChar char="•"/>
            </a:pPr>
            <a:r>
              <a:rPr lang="en-GB" dirty="0"/>
              <a:t>Issues with timing of responses from requests, as well as correct use of asynchronous syntax where applicable on the server.</a:t>
            </a:r>
          </a:p>
          <a:p>
            <a:pPr marL="285750" indent="-285750" algn="just">
              <a:buFont typeface="Arial" panose="020B0604020202020204" pitchFamily="34" charset="0"/>
              <a:buChar char="•"/>
            </a:pPr>
            <a:r>
              <a:rPr lang="en-GB" dirty="0"/>
              <a:t>Communication between server and client non-functional unless third-party tool is in place (</a:t>
            </a:r>
            <a:r>
              <a:rPr lang="en-GB" dirty="0" err="1"/>
              <a:t>NGrok</a:t>
            </a:r>
            <a:r>
              <a:rPr lang="en-GB" dirty="0"/>
              <a:t>)</a:t>
            </a:r>
          </a:p>
          <a:p>
            <a:pPr marL="285750" indent="-285750" algn="just">
              <a:buFont typeface="Arial" panose="020B0604020202020204" pitchFamily="34" charset="0"/>
              <a:buChar char="•"/>
            </a:pPr>
            <a:r>
              <a:rPr lang="en-GB" dirty="0"/>
              <a:t>Dealing with concurrent users in a timely and efficient manner</a:t>
            </a:r>
          </a:p>
          <a:p>
            <a:pPr marL="285750" indent="-285750" algn="just">
              <a:buFont typeface="Arial" panose="020B0604020202020204" pitchFamily="34" charset="0"/>
              <a:buChar char="•"/>
            </a:pPr>
            <a:r>
              <a:rPr lang="en-GB" dirty="0"/>
              <a:t>Ensuring security-wise execution and communication at all times</a:t>
            </a:r>
          </a:p>
          <a:p>
            <a:pPr marL="285750" indent="-285750" algn="just">
              <a:buFont typeface="Arial" panose="020B0604020202020204" pitchFamily="34" charset="0"/>
              <a:buChar char="•"/>
            </a:pPr>
            <a:r>
              <a:rPr lang="en-GB" dirty="0"/>
              <a:t>Dealing with issues with third-party libraries and APIs (such as the aforementioned bungie.net issue)</a:t>
            </a:r>
          </a:p>
          <a:p>
            <a:pPr marL="285750" indent="-285750" algn="just">
              <a:buFont typeface="Arial" panose="020B0604020202020204" pitchFamily="34" charset="0"/>
              <a:buChar char="•"/>
            </a:pPr>
            <a:r>
              <a:rPr lang="en-GB" dirty="0"/>
              <a:t>Ensuring relatively accurate outputs from chatbot</a:t>
            </a:r>
          </a:p>
          <a:p>
            <a:pPr marL="285750" indent="-285750" algn="just">
              <a:buFont typeface="Arial" panose="020B0604020202020204" pitchFamily="34" charset="0"/>
              <a:buChar char="•"/>
            </a:pPr>
            <a:r>
              <a:rPr lang="en-GB" dirty="0"/>
              <a:t>Deciding what data to cache (permanently or temporarily)</a:t>
            </a:r>
          </a:p>
          <a:p>
            <a:pPr marL="285750" indent="-285750" algn="just">
              <a:buFont typeface="Arial" panose="020B0604020202020204" pitchFamily="34" charset="0"/>
              <a:buChar char="•"/>
            </a:pPr>
            <a:endParaRPr lang="en-GB" dirty="0"/>
          </a:p>
        </p:txBody>
      </p:sp>
    </p:spTree>
    <p:extLst>
      <p:ext uri="{BB962C8B-B14F-4D97-AF65-F5344CB8AC3E}">
        <p14:creationId xmlns:p14="http://schemas.microsoft.com/office/powerpoint/2010/main" val="2301326302"/>
      </p:ext>
    </p:extLst>
  </p:cSld>
  <p:clrMapOvr>
    <a:masterClrMapping/>
  </p:clrMapOvr>
</p:sld>
</file>

<file path=ppt/theme/theme1.xml><?xml version="1.0" encoding="utf-8"?>
<a:theme xmlns:a="http://schemas.openxmlformats.org/drawingml/2006/main" name="Monolin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3419047_TF22318419_Win32" id="{DA6E7C03-7C07-46B9-8D9D-F061C4AB5C28}" vid="{0874F78C-8308-4EE6-8F19-85387B86915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D446390-8521-40A2-A462-EA068123BED9}">
  <ds:schemaRefs>
    <ds:schemaRef ds:uri="http://schemas.microsoft.com/sharepoint/v3/contenttype/forms"/>
  </ds:schemaRefs>
</ds:datastoreItem>
</file>

<file path=customXml/itemProps2.xml><?xml version="1.0" encoding="utf-8"?>
<ds:datastoreItem xmlns:ds="http://schemas.openxmlformats.org/officeDocument/2006/customXml" ds:itemID="{B5BA3906-9696-4247-AC0D-DD5C26B2A70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1E84A1C-2814-43A7-9448-348326113A4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{AAC2C3AB-7049-41CB-9C34-8E9E61997C9B}tf22318419_win32</Template>
  <TotalTime>85</TotalTime>
  <Words>440</Words>
  <Application>Microsoft Office PowerPoint</Application>
  <PresentationFormat>Widescreen</PresentationFormat>
  <Paragraphs>59</Paragraphs>
  <Slides>7</Slides>
  <Notes>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Tenorite</vt:lpstr>
      <vt:lpstr>Monoline</vt:lpstr>
      <vt:lpstr>AI-Driven destiny 2 player coach  (Vanguard mentor)</vt:lpstr>
      <vt:lpstr>Project Description</vt:lpstr>
      <vt:lpstr>PowerPoint Presentation</vt:lpstr>
      <vt:lpstr>PowerPoint Presentation</vt:lpstr>
      <vt:lpstr>PowerPoint Presentation</vt:lpstr>
      <vt:lpstr>Server terminal session</vt:lpstr>
      <vt:lpstr>Technologies and issues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Declan Roy Alan Wadsworth [drw8]</dc:creator>
  <cp:lastModifiedBy>Declan Roy Alan Wadsworth [drw8]</cp:lastModifiedBy>
  <cp:revision>7</cp:revision>
  <dcterms:created xsi:type="dcterms:W3CDTF">2025-03-13T09:10:28Z</dcterms:created>
  <dcterms:modified xsi:type="dcterms:W3CDTF">2025-03-13T14:04:46Z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f2dfecbd-fc97-4e8a-a9cd-19ed496c406e_Enabled">
    <vt:lpwstr>true</vt:lpwstr>
  </property>
  <property fmtid="{D5CDD505-2E9C-101B-9397-08002B2CF9AE}" pid="4" name="MSIP_Label_f2dfecbd-fc97-4e8a-a9cd-19ed496c406e_SetDate">
    <vt:lpwstr>2025-03-13T10:11:40Z</vt:lpwstr>
  </property>
  <property fmtid="{D5CDD505-2E9C-101B-9397-08002B2CF9AE}" pid="5" name="MSIP_Label_f2dfecbd-fc97-4e8a-a9cd-19ed496c406e_Method">
    <vt:lpwstr>Standard</vt:lpwstr>
  </property>
  <property fmtid="{D5CDD505-2E9C-101B-9397-08002B2CF9AE}" pid="6" name="MSIP_Label_f2dfecbd-fc97-4e8a-a9cd-19ed496c406e_Name">
    <vt:lpwstr>defa4170-0d19-0005-0004-bc88714345d2</vt:lpwstr>
  </property>
  <property fmtid="{D5CDD505-2E9C-101B-9397-08002B2CF9AE}" pid="7" name="MSIP_Label_f2dfecbd-fc97-4e8a-a9cd-19ed496c406e_SiteId">
    <vt:lpwstr>d47b090e-3f5a-4ca0-84d0-9f89d269f175</vt:lpwstr>
  </property>
  <property fmtid="{D5CDD505-2E9C-101B-9397-08002B2CF9AE}" pid="8" name="MSIP_Label_f2dfecbd-fc97-4e8a-a9cd-19ed496c406e_ActionId">
    <vt:lpwstr>c8f9a977-f2e5-4267-adb5-2c4189bf1da6</vt:lpwstr>
  </property>
  <property fmtid="{D5CDD505-2E9C-101B-9397-08002B2CF9AE}" pid="9" name="MSIP_Label_f2dfecbd-fc97-4e8a-a9cd-19ed496c406e_ContentBits">
    <vt:lpwstr>0</vt:lpwstr>
  </property>
  <property fmtid="{D5CDD505-2E9C-101B-9397-08002B2CF9AE}" pid="10" name="MSIP_Label_f2dfecbd-fc97-4e8a-a9cd-19ed496c406e_Tag">
    <vt:lpwstr>10, 3, 0, 1</vt:lpwstr>
  </property>
</Properties>
</file>

<file path=docProps/thumbnail.jpeg>
</file>